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6" r:id="rId1"/>
  </p:sldMasterIdLst>
  <p:handoutMasterIdLst>
    <p:handoutMasterId r:id="rId46"/>
  </p:handoutMasterIdLst>
  <p:sldIdLst>
    <p:sldId id="258" r:id="rId2"/>
    <p:sldId id="256" r:id="rId3"/>
    <p:sldId id="263" r:id="rId4"/>
    <p:sldId id="262" r:id="rId5"/>
    <p:sldId id="300" r:id="rId6"/>
    <p:sldId id="264" r:id="rId7"/>
    <p:sldId id="301" r:id="rId8"/>
    <p:sldId id="265" r:id="rId9"/>
    <p:sldId id="310" r:id="rId10"/>
    <p:sldId id="273" r:id="rId11"/>
    <p:sldId id="274" r:id="rId12"/>
    <p:sldId id="275" r:id="rId13"/>
    <p:sldId id="276" r:id="rId14"/>
    <p:sldId id="317" r:id="rId15"/>
    <p:sldId id="311" r:id="rId16"/>
    <p:sldId id="257" r:id="rId17"/>
    <p:sldId id="312" r:id="rId18"/>
    <p:sldId id="259" r:id="rId19"/>
    <p:sldId id="313" r:id="rId20"/>
    <p:sldId id="270" r:id="rId21"/>
    <p:sldId id="295" r:id="rId22"/>
    <p:sldId id="260" r:id="rId23"/>
    <p:sldId id="297" r:id="rId24"/>
    <p:sldId id="299" r:id="rId25"/>
    <p:sldId id="314" r:id="rId26"/>
    <p:sldId id="315" r:id="rId27"/>
    <p:sldId id="316" r:id="rId28"/>
    <p:sldId id="318" r:id="rId29"/>
    <p:sldId id="319" r:id="rId30"/>
    <p:sldId id="320" r:id="rId31"/>
    <p:sldId id="277" r:id="rId32"/>
    <p:sldId id="289" r:id="rId33"/>
    <p:sldId id="291" r:id="rId34"/>
    <p:sldId id="292" r:id="rId35"/>
    <p:sldId id="302" r:id="rId36"/>
    <p:sldId id="282" r:id="rId37"/>
    <p:sldId id="283" r:id="rId38"/>
    <p:sldId id="303" r:id="rId39"/>
    <p:sldId id="304" r:id="rId40"/>
    <p:sldId id="305" r:id="rId41"/>
    <p:sldId id="306" r:id="rId42"/>
    <p:sldId id="307" r:id="rId43"/>
    <p:sldId id="309" r:id="rId44"/>
    <p:sldId id="261"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75C53"/>
    <a:srgbClr val="FACD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82" d="100"/>
          <a:sy n="82" d="100"/>
        </p:scale>
        <p:origin x="203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6.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 Id="rId14" Type="http://schemas.openxmlformats.org/officeDocument/2006/relationships/image" Target="../media/image78.svg"/></Relationships>
</file>

<file path=ppt/diagrams/_rels/data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86.svg"/><Relationship Id="rId4" Type="http://schemas.openxmlformats.org/officeDocument/2006/relationships/image" Target="../media/image82.svg"/><Relationship Id="rId9" Type="http://schemas.openxmlformats.org/officeDocument/2006/relationships/image" Target="../media/image8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 Id="rId14" Type="http://schemas.openxmlformats.org/officeDocument/2006/relationships/image" Target="../media/image7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86.svg"/><Relationship Id="rId4" Type="http://schemas.openxmlformats.org/officeDocument/2006/relationships/image" Target="../media/image82.svg"/><Relationship Id="rId9" Type="http://schemas.openxmlformats.org/officeDocument/2006/relationships/image" Target="../media/image8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A4148-26A9-44D4-B16E-9AC78AD73D5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E340434-9214-4F17-B4C7-6B33E88A908C}">
      <dgm:prSet/>
      <dgm:spPr/>
      <dgm:t>
        <a:bodyPr/>
        <a:lstStyle/>
        <a:p>
          <a:r>
            <a:rPr lang="en-US"/>
            <a:t>• Introduced App Configuration API for streamlined access to settings.</a:t>
          </a:r>
        </a:p>
      </dgm:t>
    </dgm:pt>
    <dgm:pt modelId="{FA53DC82-52C7-4BAA-AC4A-7D95A401C6BC}" type="parTrans" cxnId="{A140E373-8918-408C-A449-642BC11413A1}">
      <dgm:prSet/>
      <dgm:spPr/>
      <dgm:t>
        <a:bodyPr/>
        <a:lstStyle/>
        <a:p>
          <a:endParaRPr lang="en-US"/>
        </a:p>
      </dgm:t>
    </dgm:pt>
    <dgm:pt modelId="{4D3D6EB7-D53A-4C76-AD13-3621A237485F}" type="sibTrans" cxnId="{A140E373-8918-408C-A449-642BC11413A1}">
      <dgm:prSet/>
      <dgm:spPr/>
      <dgm:t>
        <a:bodyPr/>
        <a:lstStyle/>
        <a:p>
          <a:endParaRPr lang="en-US"/>
        </a:p>
      </dgm:t>
    </dgm:pt>
    <dgm:pt modelId="{D741C123-1D30-4A3A-B3F7-1094E593F130}">
      <dgm:prSet/>
      <dgm:spPr/>
      <dgm:t>
        <a:bodyPr/>
        <a:lstStyle/>
        <a:p>
          <a:r>
            <a:rPr lang="en-US"/>
            <a:t>• Supports binding configuration to strongly-typed objects.</a:t>
          </a:r>
        </a:p>
      </dgm:t>
    </dgm:pt>
    <dgm:pt modelId="{2D23CC09-5320-4AD7-A1BB-BFEB78D12280}" type="parTrans" cxnId="{7A0BAF26-2D22-492A-B3A7-A4208E986EBB}">
      <dgm:prSet/>
      <dgm:spPr/>
      <dgm:t>
        <a:bodyPr/>
        <a:lstStyle/>
        <a:p>
          <a:endParaRPr lang="en-US"/>
        </a:p>
      </dgm:t>
    </dgm:pt>
    <dgm:pt modelId="{EEC1ECA2-C4DD-4005-A104-D0AF906CBE8F}" type="sibTrans" cxnId="{7A0BAF26-2D22-492A-B3A7-A4208E986EBB}">
      <dgm:prSet/>
      <dgm:spPr/>
      <dgm:t>
        <a:bodyPr/>
        <a:lstStyle/>
        <a:p>
          <a:endParaRPr lang="en-US"/>
        </a:p>
      </dgm:t>
    </dgm:pt>
    <dgm:pt modelId="{C4C83216-6C91-4042-915D-48D242A1F902}">
      <dgm:prSet/>
      <dgm:spPr/>
      <dgm:t>
        <a:bodyPr/>
        <a:lstStyle/>
        <a:p>
          <a:r>
            <a:rPr lang="en-US"/>
            <a:t>• Utilizes `IConfiguration` and `IOptions` interfaces.</a:t>
          </a:r>
        </a:p>
      </dgm:t>
    </dgm:pt>
    <dgm:pt modelId="{FB96BAA5-5FFC-42A6-854A-2006A1E85940}" type="parTrans" cxnId="{ACD4BBB9-06BB-4892-8CD3-268431E1CAAD}">
      <dgm:prSet/>
      <dgm:spPr/>
      <dgm:t>
        <a:bodyPr/>
        <a:lstStyle/>
        <a:p>
          <a:endParaRPr lang="en-US"/>
        </a:p>
      </dgm:t>
    </dgm:pt>
    <dgm:pt modelId="{0FB6926B-0D45-4ACB-9A47-8DB07DE8CDB5}" type="sibTrans" cxnId="{ACD4BBB9-06BB-4892-8CD3-268431E1CAAD}">
      <dgm:prSet/>
      <dgm:spPr/>
      <dgm:t>
        <a:bodyPr/>
        <a:lstStyle/>
        <a:p>
          <a:endParaRPr lang="en-US"/>
        </a:p>
      </dgm:t>
    </dgm:pt>
    <dgm:pt modelId="{651C96B0-83A2-4043-A385-4F3C15563781}" type="pres">
      <dgm:prSet presAssocID="{883A4148-26A9-44D4-B16E-9AC78AD73D5A}" presName="root" presStyleCnt="0">
        <dgm:presLayoutVars>
          <dgm:dir/>
          <dgm:resizeHandles val="exact"/>
        </dgm:presLayoutVars>
      </dgm:prSet>
      <dgm:spPr/>
    </dgm:pt>
    <dgm:pt modelId="{C882E982-8209-42C6-B0B4-82D75596D457}" type="pres">
      <dgm:prSet presAssocID="{3E340434-9214-4F17-B4C7-6B33E88A908C}" presName="compNode" presStyleCnt="0"/>
      <dgm:spPr/>
    </dgm:pt>
    <dgm:pt modelId="{C6875EB5-767B-4511-ADDC-4C94AF59E6B3}" type="pres">
      <dgm:prSet presAssocID="{3E340434-9214-4F17-B4C7-6B33E88A908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650220E0-B852-4FF6-8607-650EF87CAE2B}" type="pres">
      <dgm:prSet presAssocID="{3E340434-9214-4F17-B4C7-6B33E88A908C}" presName="spaceRect" presStyleCnt="0"/>
      <dgm:spPr/>
    </dgm:pt>
    <dgm:pt modelId="{AB374FC5-34FF-424A-821C-65DD8680090C}" type="pres">
      <dgm:prSet presAssocID="{3E340434-9214-4F17-B4C7-6B33E88A908C}" presName="textRect" presStyleLbl="revTx" presStyleIdx="0" presStyleCnt="3">
        <dgm:presLayoutVars>
          <dgm:chMax val="1"/>
          <dgm:chPref val="1"/>
        </dgm:presLayoutVars>
      </dgm:prSet>
      <dgm:spPr/>
    </dgm:pt>
    <dgm:pt modelId="{CBAE0405-EC13-4A40-85ED-28FEBEBF6510}" type="pres">
      <dgm:prSet presAssocID="{4D3D6EB7-D53A-4C76-AD13-3621A237485F}" presName="sibTrans" presStyleCnt="0"/>
      <dgm:spPr/>
    </dgm:pt>
    <dgm:pt modelId="{9466F104-3594-4886-9B2F-B5413F24CBA7}" type="pres">
      <dgm:prSet presAssocID="{D741C123-1D30-4A3A-B3F7-1094E593F130}" presName="compNode" presStyleCnt="0"/>
      <dgm:spPr/>
    </dgm:pt>
    <dgm:pt modelId="{D4B95376-ABAC-43AE-B278-230D76ECBB17}" type="pres">
      <dgm:prSet presAssocID="{D741C123-1D30-4A3A-B3F7-1094E593F1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3E1E0064-757B-4EB9-B689-81FD75ECD008}" type="pres">
      <dgm:prSet presAssocID="{D741C123-1D30-4A3A-B3F7-1094E593F130}" presName="spaceRect" presStyleCnt="0"/>
      <dgm:spPr/>
    </dgm:pt>
    <dgm:pt modelId="{ADD01674-2D0D-42CF-BA40-9C51FB8EEB46}" type="pres">
      <dgm:prSet presAssocID="{D741C123-1D30-4A3A-B3F7-1094E593F130}" presName="textRect" presStyleLbl="revTx" presStyleIdx="1" presStyleCnt="3">
        <dgm:presLayoutVars>
          <dgm:chMax val="1"/>
          <dgm:chPref val="1"/>
        </dgm:presLayoutVars>
      </dgm:prSet>
      <dgm:spPr/>
    </dgm:pt>
    <dgm:pt modelId="{9134482D-14B9-4FF0-A0DD-B96DA0130D98}" type="pres">
      <dgm:prSet presAssocID="{EEC1ECA2-C4DD-4005-A104-D0AF906CBE8F}" presName="sibTrans" presStyleCnt="0"/>
      <dgm:spPr/>
    </dgm:pt>
    <dgm:pt modelId="{33A74719-C9B0-47EA-B07D-AE8197A52E7D}" type="pres">
      <dgm:prSet presAssocID="{C4C83216-6C91-4042-915D-48D242A1F902}" presName="compNode" presStyleCnt="0"/>
      <dgm:spPr/>
    </dgm:pt>
    <dgm:pt modelId="{A9E4328D-08ED-4D5B-B7F0-EE91092FD373}" type="pres">
      <dgm:prSet presAssocID="{C4C83216-6C91-4042-915D-48D242A1F9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9600A5CA-678D-437A-A260-5E07A302CFF4}" type="pres">
      <dgm:prSet presAssocID="{C4C83216-6C91-4042-915D-48D242A1F902}" presName="spaceRect" presStyleCnt="0"/>
      <dgm:spPr/>
    </dgm:pt>
    <dgm:pt modelId="{0D4583BD-0A29-487A-8A03-7BA56F787422}" type="pres">
      <dgm:prSet presAssocID="{C4C83216-6C91-4042-915D-48D242A1F902}" presName="textRect" presStyleLbl="revTx" presStyleIdx="2" presStyleCnt="3">
        <dgm:presLayoutVars>
          <dgm:chMax val="1"/>
          <dgm:chPref val="1"/>
        </dgm:presLayoutVars>
      </dgm:prSet>
      <dgm:spPr/>
    </dgm:pt>
  </dgm:ptLst>
  <dgm:cxnLst>
    <dgm:cxn modelId="{06397E24-FCEF-4830-8A83-22C47F6AD61A}" type="presOf" srcId="{883A4148-26A9-44D4-B16E-9AC78AD73D5A}" destId="{651C96B0-83A2-4043-A385-4F3C15563781}" srcOrd="0" destOrd="0" presId="urn:microsoft.com/office/officeart/2018/2/layout/IconLabelList"/>
    <dgm:cxn modelId="{7A0BAF26-2D22-492A-B3A7-A4208E986EBB}" srcId="{883A4148-26A9-44D4-B16E-9AC78AD73D5A}" destId="{D741C123-1D30-4A3A-B3F7-1094E593F130}" srcOrd="1" destOrd="0" parTransId="{2D23CC09-5320-4AD7-A1BB-BFEB78D12280}" sibTransId="{EEC1ECA2-C4DD-4005-A104-D0AF906CBE8F}"/>
    <dgm:cxn modelId="{A140E373-8918-408C-A449-642BC11413A1}" srcId="{883A4148-26A9-44D4-B16E-9AC78AD73D5A}" destId="{3E340434-9214-4F17-B4C7-6B33E88A908C}" srcOrd="0" destOrd="0" parTransId="{FA53DC82-52C7-4BAA-AC4A-7D95A401C6BC}" sibTransId="{4D3D6EB7-D53A-4C76-AD13-3621A237485F}"/>
    <dgm:cxn modelId="{BF1422B4-F2D1-4EDA-B50E-C224B2C929E2}" type="presOf" srcId="{3E340434-9214-4F17-B4C7-6B33E88A908C}" destId="{AB374FC5-34FF-424A-821C-65DD8680090C}" srcOrd="0" destOrd="0" presId="urn:microsoft.com/office/officeart/2018/2/layout/IconLabelList"/>
    <dgm:cxn modelId="{ACD4BBB9-06BB-4892-8CD3-268431E1CAAD}" srcId="{883A4148-26A9-44D4-B16E-9AC78AD73D5A}" destId="{C4C83216-6C91-4042-915D-48D242A1F902}" srcOrd="2" destOrd="0" parTransId="{FB96BAA5-5FFC-42A6-854A-2006A1E85940}" sibTransId="{0FB6926B-0D45-4ACB-9A47-8DB07DE8CDB5}"/>
    <dgm:cxn modelId="{8E0163DE-3C62-4EBC-81AD-D8815A6E819A}" type="presOf" srcId="{D741C123-1D30-4A3A-B3F7-1094E593F130}" destId="{ADD01674-2D0D-42CF-BA40-9C51FB8EEB46}" srcOrd="0" destOrd="0" presId="urn:microsoft.com/office/officeart/2018/2/layout/IconLabelList"/>
    <dgm:cxn modelId="{E69376EA-6EA3-4E3D-809C-597A2F9B8ED4}" type="presOf" srcId="{C4C83216-6C91-4042-915D-48D242A1F902}" destId="{0D4583BD-0A29-487A-8A03-7BA56F787422}" srcOrd="0" destOrd="0" presId="urn:microsoft.com/office/officeart/2018/2/layout/IconLabelList"/>
    <dgm:cxn modelId="{AF22A282-D538-4CB3-9840-5AD87CD603D6}" type="presParOf" srcId="{651C96B0-83A2-4043-A385-4F3C15563781}" destId="{C882E982-8209-42C6-B0B4-82D75596D457}" srcOrd="0" destOrd="0" presId="urn:microsoft.com/office/officeart/2018/2/layout/IconLabelList"/>
    <dgm:cxn modelId="{17E6A7FF-7CF7-4B30-823A-E6D36D89FD30}" type="presParOf" srcId="{C882E982-8209-42C6-B0B4-82D75596D457}" destId="{C6875EB5-767B-4511-ADDC-4C94AF59E6B3}" srcOrd="0" destOrd="0" presId="urn:microsoft.com/office/officeart/2018/2/layout/IconLabelList"/>
    <dgm:cxn modelId="{A37C21B6-CEA9-496A-A9CE-72B4EC397A56}" type="presParOf" srcId="{C882E982-8209-42C6-B0B4-82D75596D457}" destId="{650220E0-B852-4FF6-8607-650EF87CAE2B}" srcOrd="1" destOrd="0" presId="urn:microsoft.com/office/officeart/2018/2/layout/IconLabelList"/>
    <dgm:cxn modelId="{B6C690EF-1CCF-4C49-96CC-E06679F09FCD}" type="presParOf" srcId="{C882E982-8209-42C6-B0B4-82D75596D457}" destId="{AB374FC5-34FF-424A-821C-65DD8680090C}" srcOrd="2" destOrd="0" presId="urn:microsoft.com/office/officeart/2018/2/layout/IconLabelList"/>
    <dgm:cxn modelId="{B1875705-ECFE-40BE-A59A-64AFBC416A95}" type="presParOf" srcId="{651C96B0-83A2-4043-A385-4F3C15563781}" destId="{CBAE0405-EC13-4A40-85ED-28FEBEBF6510}" srcOrd="1" destOrd="0" presId="urn:microsoft.com/office/officeart/2018/2/layout/IconLabelList"/>
    <dgm:cxn modelId="{B9989C22-7D0B-4FF3-8A11-CE25FD809978}" type="presParOf" srcId="{651C96B0-83A2-4043-A385-4F3C15563781}" destId="{9466F104-3594-4886-9B2F-B5413F24CBA7}" srcOrd="2" destOrd="0" presId="urn:microsoft.com/office/officeart/2018/2/layout/IconLabelList"/>
    <dgm:cxn modelId="{55E5E09B-228C-435E-B9C1-DFC3B2F236EC}" type="presParOf" srcId="{9466F104-3594-4886-9B2F-B5413F24CBA7}" destId="{D4B95376-ABAC-43AE-B278-230D76ECBB17}" srcOrd="0" destOrd="0" presId="urn:microsoft.com/office/officeart/2018/2/layout/IconLabelList"/>
    <dgm:cxn modelId="{5E848AAC-DA97-4D64-9B40-37E4B5E6D2EB}" type="presParOf" srcId="{9466F104-3594-4886-9B2F-B5413F24CBA7}" destId="{3E1E0064-757B-4EB9-B689-81FD75ECD008}" srcOrd="1" destOrd="0" presId="urn:microsoft.com/office/officeart/2018/2/layout/IconLabelList"/>
    <dgm:cxn modelId="{F293FE95-6D42-4F18-BB6D-D571B1C8D76C}" type="presParOf" srcId="{9466F104-3594-4886-9B2F-B5413F24CBA7}" destId="{ADD01674-2D0D-42CF-BA40-9C51FB8EEB46}" srcOrd="2" destOrd="0" presId="urn:microsoft.com/office/officeart/2018/2/layout/IconLabelList"/>
    <dgm:cxn modelId="{C6624C18-AA23-4DCC-AA4A-C5ED68308A51}" type="presParOf" srcId="{651C96B0-83A2-4043-A385-4F3C15563781}" destId="{9134482D-14B9-4FF0-A0DD-B96DA0130D98}" srcOrd="3" destOrd="0" presId="urn:microsoft.com/office/officeart/2018/2/layout/IconLabelList"/>
    <dgm:cxn modelId="{108191E0-0387-4B1C-B078-45EC2CC157C0}" type="presParOf" srcId="{651C96B0-83A2-4043-A385-4F3C15563781}" destId="{33A74719-C9B0-47EA-B07D-AE8197A52E7D}" srcOrd="4" destOrd="0" presId="urn:microsoft.com/office/officeart/2018/2/layout/IconLabelList"/>
    <dgm:cxn modelId="{FBE6BC7A-339D-462C-BD78-EBA09F72B94D}" type="presParOf" srcId="{33A74719-C9B0-47EA-B07D-AE8197A52E7D}" destId="{A9E4328D-08ED-4D5B-B7F0-EE91092FD373}" srcOrd="0" destOrd="0" presId="urn:microsoft.com/office/officeart/2018/2/layout/IconLabelList"/>
    <dgm:cxn modelId="{7CA06997-C518-48BF-AE41-D98BEA0675C5}" type="presParOf" srcId="{33A74719-C9B0-47EA-B07D-AE8197A52E7D}" destId="{9600A5CA-678D-437A-A260-5E07A302CFF4}" srcOrd="1" destOrd="0" presId="urn:microsoft.com/office/officeart/2018/2/layout/IconLabelList"/>
    <dgm:cxn modelId="{A78213AF-558F-499C-858B-077BC56539A3}" type="presParOf" srcId="{33A74719-C9B0-47EA-B07D-AE8197A52E7D}" destId="{0D4583BD-0A29-487A-8A03-7BA56F78742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29F88C-167F-4DAC-B2AF-288239B541B4}"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15A0852-4D8A-4104-99D2-E6E9942BB85B}">
      <dgm:prSet/>
      <dgm:spPr/>
      <dgm:t>
        <a:bodyPr/>
        <a:lstStyle/>
        <a:p>
          <a:pPr algn="ctr"/>
          <a:r>
            <a:rPr lang="en-US" dirty="0"/>
            <a:t> Centralized management of settings and secrets.</a:t>
          </a:r>
        </a:p>
      </dgm:t>
    </dgm:pt>
    <dgm:pt modelId="{D8C89F48-F17F-41CC-802E-F1C12A87E2F1}" type="parTrans" cxnId="{702B7BC9-C6C8-4BAD-A23B-991FC594F5F9}">
      <dgm:prSet/>
      <dgm:spPr/>
      <dgm:t>
        <a:bodyPr/>
        <a:lstStyle/>
        <a:p>
          <a:endParaRPr lang="en-US"/>
        </a:p>
      </dgm:t>
    </dgm:pt>
    <dgm:pt modelId="{8D857B88-7C82-476B-9A80-6C6A81558158}" type="sibTrans" cxnId="{702B7BC9-C6C8-4BAD-A23B-991FC594F5F9}">
      <dgm:prSet/>
      <dgm:spPr/>
      <dgm:t>
        <a:bodyPr/>
        <a:lstStyle/>
        <a:p>
          <a:endParaRPr lang="en-US"/>
        </a:p>
      </dgm:t>
    </dgm:pt>
    <dgm:pt modelId="{45C5FBF6-5C0C-49E4-A6D0-4EE902A2B226}">
      <dgm:prSet/>
      <dgm:spPr/>
      <dgm:t>
        <a:bodyPr/>
        <a:lstStyle/>
        <a:p>
          <a:r>
            <a:rPr lang="en-US" dirty="0"/>
            <a:t> Automatic reload of configuration changes.</a:t>
          </a:r>
        </a:p>
      </dgm:t>
    </dgm:pt>
    <dgm:pt modelId="{B619838E-E6AF-4784-BC95-72801B915E1B}" type="parTrans" cxnId="{96E5FCF4-896E-4D3D-8343-50A6586BD86F}">
      <dgm:prSet/>
      <dgm:spPr/>
      <dgm:t>
        <a:bodyPr/>
        <a:lstStyle/>
        <a:p>
          <a:endParaRPr lang="en-US"/>
        </a:p>
      </dgm:t>
    </dgm:pt>
    <dgm:pt modelId="{8339FE9A-F554-4456-9B33-208E6D402A19}" type="sibTrans" cxnId="{96E5FCF4-896E-4D3D-8343-50A6586BD86F}">
      <dgm:prSet/>
      <dgm:spPr/>
      <dgm:t>
        <a:bodyPr/>
        <a:lstStyle/>
        <a:p>
          <a:endParaRPr lang="en-US"/>
        </a:p>
      </dgm:t>
    </dgm:pt>
    <dgm:pt modelId="{365524F2-7B16-4DF0-9DC0-783F58CE6D59}">
      <dgm:prSet/>
      <dgm:spPr/>
      <dgm:t>
        <a:bodyPr/>
        <a:lstStyle/>
        <a:p>
          <a:r>
            <a:rPr lang="en-US" dirty="0"/>
            <a:t> Secure storage with integration to Vault.</a:t>
          </a:r>
        </a:p>
      </dgm:t>
    </dgm:pt>
    <dgm:pt modelId="{725D088F-F83A-4D09-9D40-C50C33276E6C}" type="parTrans" cxnId="{CB5FAE77-849D-46A7-B1B9-1A76B1E1EEF2}">
      <dgm:prSet/>
      <dgm:spPr/>
      <dgm:t>
        <a:bodyPr/>
        <a:lstStyle/>
        <a:p>
          <a:endParaRPr lang="en-US"/>
        </a:p>
      </dgm:t>
    </dgm:pt>
    <dgm:pt modelId="{86D84115-2F5E-433A-86D3-62A7C2BEA8D1}" type="sibTrans" cxnId="{CB5FAE77-849D-46A7-B1B9-1A76B1E1EEF2}">
      <dgm:prSet/>
      <dgm:spPr/>
      <dgm:t>
        <a:bodyPr/>
        <a:lstStyle/>
        <a:p>
          <a:endParaRPr lang="en-US"/>
        </a:p>
      </dgm:t>
    </dgm:pt>
    <dgm:pt modelId="{86426930-E525-48FB-A0F8-A06135AAA943}">
      <dgm:prSet/>
      <dgm:spPr/>
      <dgm:t>
        <a:bodyPr/>
        <a:lstStyle/>
        <a:p>
          <a:r>
            <a:rPr lang="en-US" dirty="0"/>
            <a:t> Environment-specific configuration for seamless deployment.</a:t>
          </a:r>
        </a:p>
      </dgm:t>
    </dgm:pt>
    <dgm:pt modelId="{0096CF27-5735-45B3-BA0B-8BF8D286891D}" type="parTrans" cxnId="{F2DCA612-15B8-4712-AECC-C8CA924A403C}">
      <dgm:prSet/>
      <dgm:spPr/>
      <dgm:t>
        <a:bodyPr/>
        <a:lstStyle/>
        <a:p>
          <a:endParaRPr lang="en-US"/>
        </a:p>
      </dgm:t>
    </dgm:pt>
    <dgm:pt modelId="{80FE1E1E-5D01-4EF4-99BD-EA84113CAD35}" type="sibTrans" cxnId="{F2DCA612-15B8-4712-AECC-C8CA924A403C}">
      <dgm:prSet/>
      <dgm:spPr/>
      <dgm:t>
        <a:bodyPr/>
        <a:lstStyle/>
        <a:p>
          <a:endParaRPr lang="en-US"/>
        </a:p>
      </dgm:t>
    </dgm:pt>
    <dgm:pt modelId="{E7991F74-1900-458E-8F52-B8E2A3B9E719}" type="pres">
      <dgm:prSet presAssocID="{6C29F88C-167F-4DAC-B2AF-288239B541B4}" presName="root" presStyleCnt="0">
        <dgm:presLayoutVars>
          <dgm:dir/>
          <dgm:resizeHandles val="exact"/>
        </dgm:presLayoutVars>
      </dgm:prSet>
      <dgm:spPr/>
    </dgm:pt>
    <dgm:pt modelId="{0C6953C5-166C-4504-AA37-CF996BE0DA5E}" type="pres">
      <dgm:prSet presAssocID="{815A0852-4D8A-4104-99D2-E6E9942BB85B}" presName="compNode" presStyleCnt="0"/>
      <dgm:spPr/>
    </dgm:pt>
    <dgm:pt modelId="{000366E0-213B-4654-B2DE-8B8EDEA6F1C5}" type="pres">
      <dgm:prSet presAssocID="{815A0852-4D8A-4104-99D2-E6E9942BB85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3C9AF453-925F-4362-994C-B11B0B71039D}" type="pres">
      <dgm:prSet presAssocID="{815A0852-4D8A-4104-99D2-E6E9942BB85B}" presName="spaceRect" presStyleCnt="0"/>
      <dgm:spPr/>
    </dgm:pt>
    <dgm:pt modelId="{38AE7543-A6B7-499A-AF13-8E6F609A0C01}" type="pres">
      <dgm:prSet presAssocID="{815A0852-4D8A-4104-99D2-E6E9942BB85B}" presName="textRect" presStyleLbl="revTx" presStyleIdx="0" presStyleCnt="4">
        <dgm:presLayoutVars>
          <dgm:chMax val="1"/>
          <dgm:chPref val="1"/>
        </dgm:presLayoutVars>
      </dgm:prSet>
      <dgm:spPr/>
    </dgm:pt>
    <dgm:pt modelId="{F761A0D4-5827-4A88-9711-7CFAAB226476}" type="pres">
      <dgm:prSet presAssocID="{8D857B88-7C82-476B-9A80-6C6A81558158}" presName="sibTrans" presStyleCnt="0"/>
      <dgm:spPr/>
    </dgm:pt>
    <dgm:pt modelId="{7A660A0B-18AC-45E1-8FA5-763F869F65B9}" type="pres">
      <dgm:prSet presAssocID="{45C5FBF6-5C0C-49E4-A6D0-4EE902A2B226}" presName="compNode" presStyleCnt="0"/>
      <dgm:spPr/>
    </dgm:pt>
    <dgm:pt modelId="{7CB6B722-17A0-47C2-BCE0-543A7A4D7168}" type="pres">
      <dgm:prSet presAssocID="{45C5FBF6-5C0C-49E4-A6D0-4EE902A2B2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CF196208-1445-456F-B71F-2999CBB8FC4A}" type="pres">
      <dgm:prSet presAssocID="{45C5FBF6-5C0C-49E4-A6D0-4EE902A2B226}" presName="spaceRect" presStyleCnt="0"/>
      <dgm:spPr/>
    </dgm:pt>
    <dgm:pt modelId="{B619EF43-DEBD-465C-A02F-EAF648045800}" type="pres">
      <dgm:prSet presAssocID="{45C5FBF6-5C0C-49E4-A6D0-4EE902A2B226}" presName="textRect" presStyleLbl="revTx" presStyleIdx="1" presStyleCnt="4">
        <dgm:presLayoutVars>
          <dgm:chMax val="1"/>
          <dgm:chPref val="1"/>
        </dgm:presLayoutVars>
      </dgm:prSet>
      <dgm:spPr/>
    </dgm:pt>
    <dgm:pt modelId="{40D8D460-7A10-4FE6-AB95-4D86A79DF5C1}" type="pres">
      <dgm:prSet presAssocID="{8339FE9A-F554-4456-9B33-208E6D402A19}" presName="sibTrans" presStyleCnt="0"/>
      <dgm:spPr/>
    </dgm:pt>
    <dgm:pt modelId="{A9A3C1BB-B994-4674-A8B7-4489C394893D}" type="pres">
      <dgm:prSet presAssocID="{365524F2-7B16-4DF0-9DC0-783F58CE6D59}" presName="compNode" presStyleCnt="0"/>
      <dgm:spPr/>
    </dgm:pt>
    <dgm:pt modelId="{715AA6DB-56D7-4710-89E2-231B9F9BE4D2}" type="pres">
      <dgm:prSet presAssocID="{365524F2-7B16-4DF0-9DC0-783F58CE6D5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fe"/>
        </a:ext>
      </dgm:extLst>
    </dgm:pt>
    <dgm:pt modelId="{CCD6F157-83DE-4F03-85CC-41134A8A396F}" type="pres">
      <dgm:prSet presAssocID="{365524F2-7B16-4DF0-9DC0-783F58CE6D59}" presName="spaceRect" presStyleCnt="0"/>
      <dgm:spPr/>
    </dgm:pt>
    <dgm:pt modelId="{DB62D410-3FC5-4D45-B3A7-B79A241B5F18}" type="pres">
      <dgm:prSet presAssocID="{365524F2-7B16-4DF0-9DC0-783F58CE6D59}" presName="textRect" presStyleLbl="revTx" presStyleIdx="2" presStyleCnt="4">
        <dgm:presLayoutVars>
          <dgm:chMax val="1"/>
          <dgm:chPref val="1"/>
        </dgm:presLayoutVars>
      </dgm:prSet>
      <dgm:spPr/>
    </dgm:pt>
    <dgm:pt modelId="{59B07EC9-30F4-430F-9F67-1421FBD0B058}" type="pres">
      <dgm:prSet presAssocID="{86D84115-2F5E-433A-86D3-62A7C2BEA8D1}" presName="sibTrans" presStyleCnt="0"/>
      <dgm:spPr/>
    </dgm:pt>
    <dgm:pt modelId="{6E71106D-8005-4DFA-9C56-03FAD4216317}" type="pres">
      <dgm:prSet presAssocID="{86426930-E525-48FB-A0F8-A06135AAA943}" presName="compNode" presStyleCnt="0"/>
      <dgm:spPr/>
    </dgm:pt>
    <dgm:pt modelId="{A55E0985-FD94-47D5-9B69-905204882544}" type="pres">
      <dgm:prSet presAssocID="{86426930-E525-48FB-A0F8-A06135AAA9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C28C697B-09A7-4553-BEAC-DE84141D0B7C}" type="pres">
      <dgm:prSet presAssocID="{86426930-E525-48FB-A0F8-A06135AAA943}" presName="spaceRect" presStyleCnt="0"/>
      <dgm:spPr/>
    </dgm:pt>
    <dgm:pt modelId="{E4303DEC-3D07-4355-9702-964C6F7B48E5}" type="pres">
      <dgm:prSet presAssocID="{86426930-E525-48FB-A0F8-A06135AAA943}" presName="textRect" presStyleLbl="revTx" presStyleIdx="3" presStyleCnt="4">
        <dgm:presLayoutVars>
          <dgm:chMax val="1"/>
          <dgm:chPref val="1"/>
        </dgm:presLayoutVars>
      </dgm:prSet>
      <dgm:spPr/>
    </dgm:pt>
  </dgm:ptLst>
  <dgm:cxnLst>
    <dgm:cxn modelId="{F2DCA612-15B8-4712-AECC-C8CA924A403C}" srcId="{6C29F88C-167F-4DAC-B2AF-288239B541B4}" destId="{86426930-E525-48FB-A0F8-A06135AAA943}" srcOrd="3" destOrd="0" parTransId="{0096CF27-5735-45B3-BA0B-8BF8D286891D}" sibTransId="{80FE1E1E-5D01-4EF4-99BD-EA84113CAD35}"/>
    <dgm:cxn modelId="{F14BA63B-076B-4CD0-BF32-320BEF18BE34}" type="presOf" srcId="{6C29F88C-167F-4DAC-B2AF-288239B541B4}" destId="{E7991F74-1900-458E-8F52-B8E2A3B9E719}" srcOrd="0" destOrd="0" presId="urn:microsoft.com/office/officeart/2018/2/layout/IconLabelList"/>
    <dgm:cxn modelId="{CB5FAE77-849D-46A7-B1B9-1A76B1E1EEF2}" srcId="{6C29F88C-167F-4DAC-B2AF-288239B541B4}" destId="{365524F2-7B16-4DF0-9DC0-783F58CE6D59}" srcOrd="2" destOrd="0" parTransId="{725D088F-F83A-4D09-9D40-C50C33276E6C}" sibTransId="{86D84115-2F5E-433A-86D3-62A7C2BEA8D1}"/>
    <dgm:cxn modelId="{8D790781-545E-4F2F-BA12-5190F9D77A5C}" type="presOf" srcId="{45C5FBF6-5C0C-49E4-A6D0-4EE902A2B226}" destId="{B619EF43-DEBD-465C-A02F-EAF648045800}" srcOrd="0" destOrd="0" presId="urn:microsoft.com/office/officeart/2018/2/layout/IconLabelList"/>
    <dgm:cxn modelId="{E6B6CABA-7C3B-4CA4-809E-55788904CAA7}" type="presOf" srcId="{365524F2-7B16-4DF0-9DC0-783F58CE6D59}" destId="{DB62D410-3FC5-4D45-B3A7-B79A241B5F18}" srcOrd="0" destOrd="0" presId="urn:microsoft.com/office/officeart/2018/2/layout/IconLabelList"/>
    <dgm:cxn modelId="{702B7BC9-C6C8-4BAD-A23B-991FC594F5F9}" srcId="{6C29F88C-167F-4DAC-B2AF-288239B541B4}" destId="{815A0852-4D8A-4104-99D2-E6E9942BB85B}" srcOrd="0" destOrd="0" parTransId="{D8C89F48-F17F-41CC-802E-F1C12A87E2F1}" sibTransId="{8D857B88-7C82-476B-9A80-6C6A81558158}"/>
    <dgm:cxn modelId="{0319A0DF-BE60-4E3F-AB6C-957EC0DDE95A}" type="presOf" srcId="{86426930-E525-48FB-A0F8-A06135AAA943}" destId="{E4303DEC-3D07-4355-9702-964C6F7B48E5}" srcOrd="0" destOrd="0" presId="urn:microsoft.com/office/officeart/2018/2/layout/IconLabelList"/>
    <dgm:cxn modelId="{B3DD4EF1-83B4-402E-8C65-686CCF61E0BB}" type="presOf" srcId="{815A0852-4D8A-4104-99D2-E6E9942BB85B}" destId="{38AE7543-A6B7-499A-AF13-8E6F609A0C01}" srcOrd="0" destOrd="0" presId="urn:microsoft.com/office/officeart/2018/2/layout/IconLabelList"/>
    <dgm:cxn modelId="{96E5FCF4-896E-4D3D-8343-50A6586BD86F}" srcId="{6C29F88C-167F-4DAC-B2AF-288239B541B4}" destId="{45C5FBF6-5C0C-49E4-A6D0-4EE902A2B226}" srcOrd="1" destOrd="0" parTransId="{B619838E-E6AF-4784-BC95-72801B915E1B}" sibTransId="{8339FE9A-F554-4456-9B33-208E6D402A19}"/>
    <dgm:cxn modelId="{EDDE0061-D9FE-4540-AFD3-55B81DC6AFDD}" type="presParOf" srcId="{E7991F74-1900-458E-8F52-B8E2A3B9E719}" destId="{0C6953C5-166C-4504-AA37-CF996BE0DA5E}" srcOrd="0" destOrd="0" presId="urn:microsoft.com/office/officeart/2018/2/layout/IconLabelList"/>
    <dgm:cxn modelId="{71BF5C81-7C07-4132-B6D7-03F7B9A324F2}" type="presParOf" srcId="{0C6953C5-166C-4504-AA37-CF996BE0DA5E}" destId="{000366E0-213B-4654-B2DE-8B8EDEA6F1C5}" srcOrd="0" destOrd="0" presId="urn:microsoft.com/office/officeart/2018/2/layout/IconLabelList"/>
    <dgm:cxn modelId="{7A956636-861F-4C33-AECB-9223E6817E78}" type="presParOf" srcId="{0C6953C5-166C-4504-AA37-CF996BE0DA5E}" destId="{3C9AF453-925F-4362-994C-B11B0B71039D}" srcOrd="1" destOrd="0" presId="urn:microsoft.com/office/officeart/2018/2/layout/IconLabelList"/>
    <dgm:cxn modelId="{E40C8679-9CBE-4CD2-AEA2-CFF0A7A69DD6}" type="presParOf" srcId="{0C6953C5-166C-4504-AA37-CF996BE0DA5E}" destId="{38AE7543-A6B7-499A-AF13-8E6F609A0C01}" srcOrd="2" destOrd="0" presId="urn:microsoft.com/office/officeart/2018/2/layout/IconLabelList"/>
    <dgm:cxn modelId="{CFD3FD33-761C-4835-8415-B8F4A63EDEA9}" type="presParOf" srcId="{E7991F74-1900-458E-8F52-B8E2A3B9E719}" destId="{F761A0D4-5827-4A88-9711-7CFAAB226476}" srcOrd="1" destOrd="0" presId="urn:microsoft.com/office/officeart/2018/2/layout/IconLabelList"/>
    <dgm:cxn modelId="{1916456D-5BCB-43AD-9B50-CEE440E0614E}" type="presParOf" srcId="{E7991F74-1900-458E-8F52-B8E2A3B9E719}" destId="{7A660A0B-18AC-45E1-8FA5-763F869F65B9}" srcOrd="2" destOrd="0" presId="urn:microsoft.com/office/officeart/2018/2/layout/IconLabelList"/>
    <dgm:cxn modelId="{8F5AEF35-C1C6-459F-9305-E5B88E0E9949}" type="presParOf" srcId="{7A660A0B-18AC-45E1-8FA5-763F869F65B9}" destId="{7CB6B722-17A0-47C2-BCE0-543A7A4D7168}" srcOrd="0" destOrd="0" presId="urn:microsoft.com/office/officeart/2018/2/layout/IconLabelList"/>
    <dgm:cxn modelId="{14829626-3082-48A9-B80E-28493005F503}" type="presParOf" srcId="{7A660A0B-18AC-45E1-8FA5-763F869F65B9}" destId="{CF196208-1445-456F-B71F-2999CBB8FC4A}" srcOrd="1" destOrd="0" presId="urn:microsoft.com/office/officeart/2018/2/layout/IconLabelList"/>
    <dgm:cxn modelId="{A9080CD4-42A2-453F-98CD-0EE7FEB4E3DE}" type="presParOf" srcId="{7A660A0B-18AC-45E1-8FA5-763F869F65B9}" destId="{B619EF43-DEBD-465C-A02F-EAF648045800}" srcOrd="2" destOrd="0" presId="urn:microsoft.com/office/officeart/2018/2/layout/IconLabelList"/>
    <dgm:cxn modelId="{33166491-637A-4A5E-9D74-FB31421BECFF}" type="presParOf" srcId="{E7991F74-1900-458E-8F52-B8E2A3B9E719}" destId="{40D8D460-7A10-4FE6-AB95-4D86A79DF5C1}" srcOrd="3" destOrd="0" presId="urn:microsoft.com/office/officeart/2018/2/layout/IconLabelList"/>
    <dgm:cxn modelId="{5DE79568-25B2-4D56-A0B1-776AD1800F4B}" type="presParOf" srcId="{E7991F74-1900-458E-8F52-B8E2A3B9E719}" destId="{A9A3C1BB-B994-4674-A8B7-4489C394893D}" srcOrd="4" destOrd="0" presId="urn:microsoft.com/office/officeart/2018/2/layout/IconLabelList"/>
    <dgm:cxn modelId="{A9280DD6-22E6-4B7F-B50F-C6318938DA25}" type="presParOf" srcId="{A9A3C1BB-B994-4674-A8B7-4489C394893D}" destId="{715AA6DB-56D7-4710-89E2-231B9F9BE4D2}" srcOrd="0" destOrd="0" presId="urn:microsoft.com/office/officeart/2018/2/layout/IconLabelList"/>
    <dgm:cxn modelId="{098BA6F5-DCD7-4A8F-8A4F-E222F292E3B2}" type="presParOf" srcId="{A9A3C1BB-B994-4674-A8B7-4489C394893D}" destId="{CCD6F157-83DE-4F03-85CC-41134A8A396F}" srcOrd="1" destOrd="0" presId="urn:microsoft.com/office/officeart/2018/2/layout/IconLabelList"/>
    <dgm:cxn modelId="{3CC1C87C-5EE3-4760-BDAD-EA3B08FA8B33}" type="presParOf" srcId="{A9A3C1BB-B994-4674-A8B7-4489C394893D}" destId="{DB62D410-3FC5-4D45-B3A7-B79A241B5F18}" srcOrd="2" destOrd="0" presId="urn:microsoft.com/office/officeart/2018/2/layout/IconLabelList"/>
    <dgm:cxn modelId="{2522DAD3-28AF-44BC-92BF-BD325F570843}" type="presParOf" srcId="{E7991F74-1900-458E-8F52-B8E2A3B9E719}" destId="{59B07EC9-30F4-430F-9F67-1421FBD0B058}" srcOrd="5" destOrd="0" presId="urn:microsoft.com/office/officeart/2018/2/layout/IconLabelList"/>
    <dgm:cxn modelId="{9FFA95F9-7B77-44A4-B8AC-2AD282B8B5D7}" type="presParOf" srcId="{E7991F74-1900-458E-8F52-B8E2A3B9E719}" destId="{6E71106D-8005-4DFA-9C56-03FAD4216317}" srcOrd="6" destOrd="0" presId="urn:microsoft.com/office/officeart/2018/2/layout/IconLabelList"/>
    <dgm:cxn modelId="{75088455-999A-482F-BBED-59E30B95B0BB}" type="presParOf" srcId="{6E71106D-8005-4DFA-9C56-03FAD4216317}" destId="{A55E0985-FD94-47D5-9B69-905204882544}" srcOrd="0" destOrd="0" presId="urn:microsoft.com/office/officeart/2018/2/layout/IconLabelList"/>
    <dgm:cxn modelId="{0575C179-BDB0-4BC7-90E0-13F3A5C8E07B}" type="presParOf" srcId="{6E71106D-8005-4DFA-9C56-03FAD4216317}" destId="{C28C697B-09A7-4553-BEAC-DE84141D0B7C}" srcOrd="1" destOrd="0" presId="urn:microsoft.com/office/officeart/2018/2/layout/IconLabelList"/>
    <dgm:cxn modelId="{C38ADB6D-6E88-4CBE-8409-8C932D0BD6E4}" type="presParOf" srcId="{6E71106D-8005-4DFA-9C56-03FAD4216317}" destId="{E4303DEC-3D07-4355-9702-964C6F7B48E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30FEB9-42F4-4D8B-AEEC-F717B5E1179C}"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9CFC0C6-49C2-4E9C-BEB4-12D37674168B}">
      <dgm:prSet/>
      <dgm:spPr/>
      <dgm:t>
        <a:bodyPr/>
        <a:lstStyle/>
        <a:p>
          <a:r>
            <a:rPr lang="en-IL" b="1"/>
            <a:t>Simplicity and Conciseness</a:t>
          </a:r>
          <a:r>
            <a:rPr lang="en-US" b="1"/>
            <a:t>: </a:t>
          </a:r>
          <a:r>
            <a:rPr lang="en-IL"/>
            <a:t>Minimal APIs reduce the amount of boilerplate code. You can define endpoints more succinctly, making the code easier to read and maintain.</a:t>
          </a:r>
          <a:endParaRPr lang="en-US"/>
        </a:p>
      </dgm:t>
    </dgm:pt>
    <dgm:pt modelId="{9F51F4D6-2BF9-40EB-9BCC-C183BD561A4E}" type="parTrans" cxnId="{A062AA29-4604-49D4-8837-1EF8C5CC41FF}">
      <dgm:prSet/>
      <dgm:spPr/>
      <dgm:t>
        <a:bodyPr/>
        <a:lstStyle/>
        <a:p>
          <a:endParaRPr lang="en-US"/>
        </a:p>
      </dgm:t>
    </dgm:pt>
    <dgm:pt modelId="{26C941C5-153F-46CB-A793-1F63A7307858}" type="sibTrans" cxnId="{A062AA29-4604-49D4-8837-1EF8C5CC41FF}">
      <dgm:prSet/>
      <dgm:spPr/>
      <dgm:t>
        <a:bodyPr/>
        <a:lstStyle/>
        <a:p>
          <a:endParaRPr lang="en-US"/>
        </a:p>
      </dgm:t>
    </dgm:pt>
    <dgm:pt modelId="{13CDD074-76C9-4CF9-B9F9-BBF6A1B73A63}">
      <dgm:prSet/>
      <dgm:spPr/>
      <dgm:t>
        <a:bodyPr/>
        <a:lstStyle/>
        <a:p>
          <a:r>
            <a:rPr lang="en-IL" b="1"/>
            <a:t>Improved Performance</a:t>
          </a:r>
          <a:r>
            <a:rPr lang="en-IL"/>
            <a:t>: By cutting down on unnecessary layers and abstractions, minimal APIs can offer improved performance. This is particularly beneficial for microservices and high-throughput applications.</a:t>
          </a:r>
          <a:endParaRPr lang="en-US"/>
        </a:p>
      </dgm:t>
    </dgm:pt>
    <dgm:pt modelId="{B6BFB6AF-27E1-4EF5-877D-0AB2713AC7DC}" type="parTrans" cxnId="{0AEF73D0-02EF-42AB-B3F5-5277446FB10A}">
      <dgm:prSet/>
      <dgm:spPr/>
      <dgm:t>
        <a:bodyPr/>
        <a:lstStyle/>
        <a:p>
          <a:endParaRPr lang="en-US"/>
        </a:p>
      </dgm:t>
    </dgm:pt>
    <dgm:pt modelId="{650BE882-FE3D-48A4-B308-E0182167781B}" type="sibTrans" cxnId="{0AEF73D0-02EF-42AB-B3F5-5277446FB10A}">
      <dgm:prSet/>
      <dgm:spPr/>
      <dgm:t>
        <a:bodyPr/>
        <a:lstStyle/>
        <a:p>
          <a:endParaRPr lang="en-US"/>
        </a:p>
      </dgm:t>
    </dgm:pt>
    <dgm:pt modelId="{6F1820D1-D25E-4255-B2BF-0119E7089519}">
      <dgm:prSet/>
      <dgm:spPr/>
      <dgm:t>
        <a:bodyPr/>
        <a:lstStyle/>
        <a:p>
          <a:r>
            <a:rPr lang="en-IL" b="1" dirty="0"/>
            <a:t>Ease of Learning</a:t>
          </a:r>
          <a:r>
            <a:rPr lang="en-IL" dirty="0"/>
            <a:t>: For newcomers, minimal APIs can be </a:t>
          </a:r>
          <a:r>
            <a:rPr lang="en-IL" b="1" dirty="0"/>
            <a:t>less daunting compared to the full MVC </a:t>
          </a:r>
          <a:r>
            <a:rPr lang="en-IL" dirty="0"/>
            <a:t>framework. They present a simpler way to get started with ASP.NET.</a:t>
          </a:r>
          <a:endParaRPr lang="en-US" dirty="0"/>
        </a:p>
      </dgm:t>
    </dgm:pt>
    <dgm:pt modelId="{BD0674CC-6F78-41AD-93C3-2BF7951E7F59}" type="parTrans" cxnId="{7AADF7FA-8639-47D9-8AC6-2106A1484DCE}">
      <dgm:prSet/>
      <dgm:spPr/>
      <dgm:t>
        <a:bodyPr/>
        <a:lstStyle/>
        <a:p>
          <a:endParaRPr lang="en-US"/>
        </a:p>
      </dgm:t>
    </dgm:pt>
    <dgm:pt modelId="{16E5E4E8-913B-4AC0-8828-55D5D61210D4}" type="sibTrans" cxnId="{7AADF7FA-8639-47D9-8AC6-2106A1484DCE}">
      <dgm:prSet/>
      <dgm:spPr/>
      <dgm:t>
        <a:bodyPr/>
        <a:lstStyle/>
        <a:p>
          <a:endParaRPr lang="en-US"/>
        </a:p>
      </dgm:t>
    </dgm:pt>
    <dgm:pt modelId="{243CEA2D-B7C2-43DB-BBBA-4379E3230208}">
      <dgm:prSet/>
      <dgm:spPr/>
      <dgm:t>
        <a:bodyPr/>
        <a:lstStyle/>
        <a:p>
          <a:r>
            <a:rPr lang="en-IL" b="1"/>
            <a:t>Flexibility</a:t>
          </a:r>
          <a:r>
            <a:rPr lang="en-IL"/>
            <a:t>: They allow more control over the HTTP pipeline, offering flexibility for developers to handle requests and responses directly.</a:t>
          </a:r>
          <a:endParaRPr lang="en-US"/>
        </a:p>
      </dgm:t>
    </dgm:pt>
    <dgm:pt modelId="{D62894F1-3657-4815-BFED-87AE04C54432}" type="parTrans" cxnId="{EBE942AF-F980-46C6-BDE5-0063A25165F2}">
      <dgm:prSet/>
      <dgm:spPr/>
      <dgm:t>
        <a:bodyPr/>
        <a:lstStyle/>
        <a:p>
          <a:endParaRPr lang="en-US"/>
        </a:p>
      </dgm:t>
    </dgm:pt>
    <dgm:pt modelId="{BB80EBF0-71D9-42A7-B423-876C8FC01ADE}" type="sibTrans" cxnId="{EBE942AF-F980-46C6-BDE5-0063A25165F2}">
      <dgm:prSet/>
      <dgm:spPr/>
      <dgm:t>
        <a:bodyPr/>
        <a:lstStyle/>
        <a:p>
          <a:endParaRPr lang="en-US"/>
        </a:p>
      </dgm:t>
    </dgm:pt>
    <dgm:pt modelId="{57B7A68B-2B79-45AC-8CC9-ED299D20FDD8}">
      <dgm:prSet/>
      <dgm:spPr/>
      <dgm:t>
        <a:bodyPr/>
        <a:lstStyle/>
        <a:p>
          <a:r>
            <a:rPr lang="en-IL" b="1"/>
            <a:t>Better Suitability for Microservices</a:t>
          </a:r>
          <a:r>
            <a:rPr lang="en-IL"/>
            <a:t>: Due to their lightweight nature, minimal APIs are well-suited for microservice architectures, where each service is small, and simplicity is key.</a:t>
          </a:r>
          <a:endParaRPr lang="en-US"/>
        </a:p>
      </dgm:t>
    </dgm:pt>
    <dgm:pt modelId="{52C5095B-C621-4989-B780-C2A10277E7B9}" type="parTrans" cxnId="{F1548605-08DB-4810-BD6B-413482451B06}">
      <dgm:prSet/>
      <dgm:spPr/>
      <dgm:t>
        <a:bodyPr/>
        <a:lstStyle/>
        <a:p>
          <a:endParaRPr lang="en-US"/>
        </a:p>
      </dgm:t>
    </dgm:pt>
    <dgm:pt modelId="{898F936B-E65B-4263-AD6E-545E9CB214F9}" type="sibTrans" cxnId="{F1548605-08DB-4810-BD6B-413482451B06}">
      <dgm:prSet/>
      <dgm:spPr/>
      <dgm:t>
        <a:bodyPr/>
        <a:lstStyle/>
        <a:p>
          <a:endParaRPr lang="en-US"/>
        </a:p>
      </dgm:t>
    </dgm:pt>
    <dgm:pt modelId="{8D57DA57-EEB4-47E6-8A4A-A601FC063061}">
      <dgm:prSet/>
      <dgm:spPr/>
      <dgm:t>
        <a:bodyPr/>
        <a:lstStyle/>
        <a:p>
          <a:r>
            <a:rPr lang="en-IL" b="1"/>
            <a:t>Integration with OpenAPI/Swagger</a:t>
          </a:r>
          <a:r>
            <a:rPr lang="en-IL"/>
            <a:t>: Minimal APIs support OpenAPI out of the box, making it easy to document your APIs.</a:t>
          </a:r>
          <a:endParaRPr lang="en-US"/>
        </a:p>
      </dgm:t>
    </dgm:pt>
    <dgm:pt modelId="{87CB606C-5094-4B52-B5D2-D39D652944B9}" type="parTrans" cxnId="{69962991-933A-406E-AC4C-0EE6100959F9}">
      <dgm:prSet/>
      <dgm:spPr/>
      <dgm:t>
        <a:bodyPr/>
        <a:lstStyle/>
        <a:p>
          <a:endParaRPr lang="en-US"/>
        </a:p>
      </dgm:t>
    </dgm:pt>
    <dgm:pt modelId="{043D1DD7-FA1E-4CC0-A842-14364086DFD2}" type="sibTrans" cxnId="{69962991-933A-406E-AC4C-0EE6100959F9}">
      <dgm:prSet/>
      <dgm:spPr/>
      <dgm:t>
        <a:bodyPr/>
        <a:lstStyle/>
        <a:p>
          <a:endParaRPr lang="en-US"/>
        </a:p>
      </dgm:t>
    </dgm:pt>
    <dgm:pt modelId="{1C5EF831-A77D-4A4E-994C-9F2922459BB4}" type="pres">
      <dgm:prSet presAssocID="{A730FEB9-42F4-4D8B-AEEC-F717B5E1179C}" presName="diagram" presStyleCnt="0">
        <dgm:presLayoutVars>
          <dgm:dir/>
          <dgm:resizeHandles val="exact"/>
        </dgm:presLayoutVars>
      </dgm:prSet>
      <dgm:spPr/>
    </dgm:pt>
    <dgm:pt modelId="{A67977E4-11EF-413D-8177-5A5FAFB82129}" type="pres">
      <dgm:prSet presAssocID="{09CFC0C6-49C2-4E9C-BEB4-12D37674168B}" presName="node" presStyleLbl="node1" presStyleIdx="0" presStyleCnt="6">
        <dgm:presLayoutVars>
          <dgm:bulletEnabled val="1"/>
        </dgm:presLayoutVars>
      </dgm:prSet>
      <dgm:spPr/>
    </dgm:pt>
    <dgm:pt modelId="{0FBD5EB9-CD5A-4847-8693-36FEA40F4AB9}" type="pres">
      <dgm:prSet presAssocID="{26C941C5-153F-46CB-A793-1F63A7307858}" presName="sibTrans" presStyleCnt="0"/>
      <dgm:spPr/>
    </dgm:pt>
    <dgm:pt modelId="{BD470B67-ACAE-4A4C-B301-FC56DA74B9AF}" type="pres">
      <dgm:prSet presAssocID="{13CDD074-76C9-4CF9-B9F9-BBF6A1B73A63}" presName="node" presStyleLbl="node1" presStyleIdx="1" presStyleCnt="6">
        <dgm:presLayoutVars>
          <dgm:bulletEnabled val="1"/>
        </dgm:presLayoutVars>
      </dgm:prSet>
      <dgm:spPr/>
    </dgm:pt>
    <dgm:pt modelId="{2EF4BD3F-9D15-401C-8496-EEBBB2B1ED3F}" type="pres">
      <dgm:prSet presAssocID="{650BE882-FE3D-48A4-B308-E0182167781B}" presName="sibTrans" presStyleCnt="0"/>
      <dgm:spPr/>
    </dgm:pt>
    <dgm:pt modelId="{D6437468-BFB8-4183-BE1B-EF92D3D931FD}" type="pres">
      <dgm:prSet presAssocID="{6F1820D1-D25E-4255-B2BF-0119E7089519}" presName="node" presStyleLbl="node1" presStyleIdx="2" presStyleCnt="6">
        <dgm:presLayoutVars>
          <dgm:bulletEnabled val="1"/>
        </dgm:presLayoutVars>
      </dgm:prSet>
      <dgm:spPr/>
    </dgm:pt>
    <dgm:pt modelId="{6D9D1589-5D82-4CAE-8FD2-FBA11D07FDE7}" type="pres">
      <dgm:prSet presAssocID="{16E5E4E8-913B-4AC0-8828-55D5D61210D4}" presName="sibTrans" presStyleCnt="0"/>
      <dgm:spPr/>
    </dgm:pt>
    <dgm:pt modelId="{AB6D6062-1F69-41EE-98D0-1FEDD035B76F}" type="pres">
      <dgm:prSet presAssocID="{243CEA2D-B7C2-43DB-BBBA-4379E3230208}" presName="node" presStyleLbl="node1" presStyleIdx="3" presStyleCnt="6">
        <dgm:presLayoutVars>
          <dgm:bulletEnabled val="1"/>
        </dgm:presLayoutVars>
      </dgm:prSet>
      <dgm:spPr/>
    </dgm:pt>
    <dgm:pt modelId="{BD937722-3579-4AD6-9B3E-10086BCA7F1D}" type="pres">
      <dgm:prSet presAssocID="{BB80EBF0-71D9-42A7-B423-876C8FC01ADE}" presName="sibTrans" presStyleCnt="0"/>
      <dgm:spPr/>
    </dgm:pt>
    <dgm:pt modelId="{BE759E61-87A9-46AE-BD4D-3960499FD4F2}" type="pres">
      <dgm:prSet presAssocID="{57B7A68B-2B79-45AC-8CC9-ED299D20FDD8}" presName="node" presStyleLbl="node1" presStyleIdx="4" presStyleCnt="6">
        <dgm:presLayoutVars>
          <dgm:bulletEnabled val="1"/>
        </dgm:presLayoutVars>
      </dgm:prSet>
      <dgm:spPr/>
    </dgm:pt>
    <dgm:pt modelId="{A77CB36E-8B4D-4022-9DA9-8E98C0BBE8FE}" type="pres">
      <dgm:prSet presAssocID="{898F936B-E65B-4263-AD6E-545E9CB214F9}" presName="sibTrans" presStyleCnt="0"/>
      <dgm:spPr/>
    </dgm:pt>
    <dgm:pt modelId="{D7E8F520-22EE-4974-A5E6-FFAF70B22B78}" type="pres">
      <dgm:prSet presAssocID="{8D57DA57-EEB4-47E6-8A4A-A601FC063061}" presName="node" presStyleLbl="node1" presStyleIdx="5" presStyleCnt="6">
        <dgm:presLayoutVars>
          <dgm:bulletEnabled val="1"/>
        </dgm:presLayoutVars>
      </dgm:prSet>
      <dgm:spPr/>
    </dgm:pt>
  </dgm:ptLst>
  <dgm:cxnLst>
    <dgm:cxn modelId="{F1548605-08DB-4810-BD6B-413482451B06}" srcId="{A730FEB9-42F4-4D8B-AEEC-F717B5E1179C}" destId="{57B7A68B-2B79-45AC-8CC9-ED299D20FDD8}" srcOrd="4" destOrd="0" parTransId="{52C5095B-C621-4989-B780-C2A10277E7B9}" sibTransId="{898F936B-E65B-4263-AD6E-545E9CB214F9}"/>
    <dgm:cxn modelId="{C44EB307-EA2E-4011-9F0A-FC07BB4E1693}" type="presOf" srcId="{57B7A68B-2B79-45AC-8CC9-ED299D20FDD8}" destId="{BE759E61-87A9-46AE-BD4D-3960499FD4F2}" srcOrd="0" destOrd="0" presId="urn:microsoft.com/office/officeart/2005/8/layout/default"/>
    <dgm:cxn modelId="{A062AA29-4604-49D4-8837-1EF8C5CC41FF}" srcId="{A730FEB9-42F4-4D8B-AEEC-F717B5E1179C}" destId="{09CFC0C6-49C2-4E9C-BEB4-12D37674168B}" srcOrd="0" destOrd="0" parTransId="{9F51F4D6-2BF9-40EB-9BCC-C183BD561A4E}" sibTransId="{26C941C5-153F-46CB-A793-1F63A7307858}"/>
    <dgm:cxn modelId="{31C29D31-5979-4DF9-8508-96943275D831}" type="presOf" srcId="{A730FEB9-42F4-4D8B-AEEC-F717B5E1179C}" destId="{1C5EF831-A77D-4A4E-994C-9F2922459BB4}" srcOrd="0" destOrd="0" presId="urn:microsoft.com/office/officeart/2005/8/layout/default"/>
    <dgm:cxn modelId="{23329D3E-3AA7-4A47-9B51-834D16159AAF}" type="presOf" srcId="{13CDD074-76C9-4CF9-B9F9-BBF6A1B73A63}" destId="{BD470B67-ACAE-4A4C-B301-FC56DA74B9AF}" srcOrd="0" destOrd="0" presId="urn:microsoft.com/office/officeart/2005/8/layout/default"/>
    <dgm:cxn modelId="{18B89168-D420-4D3B-9A9C-61EEAA605FFC}" type="presOf" srcId="{243CEA2D-B7C2-43DB-BBBA-4379E3230208}" destId="{AB6D6062-1F69-41EE-98D0-1FEDD035B76F}" srcOrd="0" destOrd="0" presId="urn:microsoft.com/office/officeart/2005/8/layout/default"/>
    <dgm:cxn modelId="{2737E44F-071F-4D94-9B82-47EA9558E4B4}" type="presOf" srcId="{8D57DA57-EEB4-47E6-8A4A-A601FC063061}" destId="{D7E8F520-22EE-4974-A5E6-FFAF70B22B78}" srcOrd="0" destOrd="0" presId="urn:microsoft.com/office/officeart/2005/8/layout/default"/>
    <dgm:cxn modelId="{69962991-933A-406E-AC4C-0EE6100959F9}" srcId="{A730FEB9-42F4-4D8B-AEEC-F717B5E1179C}" destId="{8D57DA57-EEB4-47E6-8A4A-A601FC063061}" srcOrd="5" destOrd="0" parTransId="{87CB606C-5094-4B52-B5D2-D39D652944B9}" sibTransId="{043D1DD7-FA1E-4CC0-A842-14364086DFD2}"/>
    <dgm:cxn modelId="{EBE942AF-F980-46C6-BDE5-0063A25165F2}" srcId="{A730FEB9-42F4-4D8B-AEEC-F717B5E1179C}" destId="{243CEA2D-B7C2-43DB-BBBA-4379E3230208}" srcOrd="3" destOrd="0" parTransId="{D62894F1-3657-4815-BFED-87AE04C54432}" sibTransId="{BB80EBF0-71D9-42A7-B423-876C8FC01ADE}"/>
    <dgm:cxn modelId="{CAFC0ACC-652C-4D7C-B693-95DBB07A811D}" type="presOf" srcId="{09CFC0C6-49C2-4E9C-BEB4-12D37674168B}" destId="{A67977E4-11EF-413D-8177-5A5FAFB82129}" srcOrd="0" destOrd="0" presId="urn:microsoft.com/office/officeart/2005/8/layout/default"/>
    <dgm:cxn modelId="{0AEF73D0-02EF-42AB-B3F5-5277446FB10A}" srcId="{A730FEB9-42F4-4D8B-AEEC-F717B5E1179C}" destId="{13CDD074-76C9-4CF9-B9F9-BBF6A1B73A63}" srcOrd="1" destOrd="0" parTransId="{B6BFB6AF-27E1-4EF5-877D-0AB2713AC7DC}" sibTransId="{650BE882-FE3D-48A4-B308-E0182167781B}"/>
    <dgm:cxn modelId="{9C67B9D0-A5D7-4F6D-A012-94EBD93C6D70}" type="presOf" srcId="{6F1820D1-D25E-4255-B2BF-0119E7089519}" destId="{D6437468-BFB8-4183-BE1B-EF92D3D931FD}" srcOrd="0" destOrd="0" presId="urn:microsoft.com/office/officeart/2005/8/layout/default"/>
    <dgm:cxn modelId="{7AADF7FA-8639-47D9-8AC6-2106A1484DCE}" srcId="{A730FEB9-42F4-4D8B-AEEC-F717B5E1179C}" destId="{6F1820D1-D25E-4255-B2BF-0119E7089519}" srcOrd="2" destOrd="0" parTransId="{BD0674CC-6F78-41AD-93C3-2BF7951E7F59}" sibTransId="{16E5E4E8-913B-4AC0-8828-55D5D61210D4}"/>
    <dgm:cxn modelId="{45007E0B-DA96-4E52-B168-FCD48B5CFC43}" type="presParOf" srcId="{1C5EF831-A77D-4A4E-994C-9F2922459BB4}" destId="{A67977E4-11EF-413D-8177-5A5FAFB82129}" srcOrd="0" destOrd="0" presId="urn:microsoft.com/office/officeart/2005/8/layout/default"/>
    <dgm:cxn modelId="{6EA108E0-E1B3-403A-A8CF-E3AC8CA01D0B}" type="presParOf" srcId="{1C5EF831-A77D-4A4E-994C-9F2922459BB4}" destId="{0FBD5EB9-CD5A-4847-8693-36FEA40F4AB9}" srcOrd="1" destOrd="0" presId="urn:microsoft.com/office/officeart/2005/8/layout/default"/>
    <dgm:cxn modelId="{10FDECA8-BB04-48EC-9D28-DD5690A3E979}" type="presParOf" srcId="{1C5EF831-A77D-4A4E-994C-9F2922459BB4}" destId="{BD470B67-ACAE-4A4C-B301-FC56DA74B9AF}" srcOrd="2" destOrd="0" presId="urn:microsoft.com/office/officeart/2005/8/layout/default"/>
    <dgm:cxn modelId="{64B7B4AB-8913-47D2-8E4E-412973B6D597}" type="presParOf" srcId="{1C5EF831-A77D-4A4E-994C-9F2922459BB4}" destId="{2EF4BD3F-9D15-401C-8496-EEBBB2B1ED3F}" srcOrd="3" destOrd="0" presId="urn:microsoft.com/office/officeart/2005/8/layout/default"/>
    <dgm:cxn modelId="{B1AC5ACA-EBA3-4F27-8342-F93AF51ECE13}" type="presParOf" srcId="{1C5EF831-A77D-4A4E-994C-9F2922459BB4}" destId="{D6437468-BFB8-4183-BE1B-EF92D3D931FD}" srcOrd="4" destOrd="0" presId="urn:microsoft.com/office/officeart/2005/8/layout/default"/>
    <dgm:cxn modelId="{11AC6D3B-6445-41A1-A053-9C7F7361818F}" type="presParOf" srcId="{1C5EF831-A77D-4A4E-994C-9F2922459BB4}" destId="{6D9D1589-5D82-4CAE-8FD2-FBA11D07FDE7}" srcOrd="5" destOrd="0" presId="urn:microsoft.com/office/officeart/2005/8/layout/default"/>
    <dgm:cxn modelId="{828B8E2D-A71E-4687-87FF-537B1C998782}" type="presParOf" srcId="{1C5EF831-A77D-4A4E-994C-9F2922459BB4}" destId="{AB6D6062-1F69-41EE-98D0-1FEDD035B76F}" srcOrd="6" destOrd="0" presId="urn:microsoft.com/office/officeart/2005/8/layout/default"/>
    <dgm:cxn modelId="{3BE3383D-6128-4589-9AC5-E7C48CAA8C34}" type="presParOf" srcId="{1C5EF831-A77D-4A4E-994C-9F2922459BB4}" destId="{BD937722-3579-4AD6-9B3E-10086BCA7F1D}" srcOrd="7" destOrd="0" presId="urn:microsoft.com/office/officeart/2005/8/layout/default"/>
    <dgm:cxn modelId="{C9AFBDF4-E2D4-45D2-8FCE-42D30092778A}" type="presParOf" srcId="{1C5EF831-A77D-4A4E-994C-9F2922459BB4}" destId="{BE759E61-87A9-46AE-BD4D-3960499FD4F2}" srcOrd="8" destOrd="0" presId="urn:microsoft.com/office/officeart/2005/8/layout/default"/>
    <dgm:cxn modelId="{D8B0BA97-D0A0-48ED-BC34-86523BA59106}" type="presParOf" srcId="{1C5EF831-A77D-4A4E-994C-9F2922459BB4}" destId="{A77CB36E-8B4D-4022-9DA9-8E98C0BBE8FE}" srcOrd="9" destOrd="0" presId="urn:microsoft.com/office/officeart/2005/8/layout/default"/>
    <dgm:cxn modelId="{44713CB0-1EAF-4F23-AFDC-6604D64B6682}" type="presParOf" srcId="{1C5EF831-A77D-4A4E-994C-9F2922459BB4}" destId="{D7E8F520-22EE-4974-A5E6-FFAF70B22B7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BF0E5F-3BAD-4C47-ADB3-91BA0C4E412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CC31268-7D18-4E8B-AFBC-4900E53584AE}">
      <dgm:prSet/>
      <dgm:spPr/>
      <dgm:t>
        <a:bodyPr/>
        <a:lstStyle/>
        <a:p>
          <a:r>
            <a:rPr lang="en-US" dirty="0"/>
            <a:t>A monolithic application is a single unified codebase where all components are tightly integrated.</a:t>
          </a:r>
        </a:p>
      </dgm:t>
    </dgm:pt>
    <dgm:pt modelId="{20E5325D-9D91-401F-9BBE-0FF9883053D5}" type="parTrans" cxnId="{27DAAB47-1E42-4B59-82A6-C06B299F413A}">
      <dgm:prSet/>
      <dgm:spPr/>
      <dgm:t>
        <a:bodyPr/>
        <a:lstStyle/>
        <a:p>
          <a:endParaRPr lang="en-US"/>
        </a:p>
      </dgm:t>
    </dgm:pt>
    <dgm:pt modelId="{E287193C-3E06-48CB-AFF5-08CCE9902022}" type="sibTrans" cxnId="{27DAAB47-1E42-4B59-82A6-C06B299F413A}">
      <dgm:prSet/>
      <dgm:spPr/>
      <dgm:t>
        <a:bodyPr/>
        <a:lstStyle/>
        <a:p>
          <a:endParaRPr lang="en-US"/>
        </a:p>
      </dgm:t>
    </dgm:pt>
    <dgm:pt modelId="{58575077-9BAF-446B-85D2-00DFCD4FCF07}">
      <dgm:prSet/>
      <dgm:spPr/>
      <dgm:t>
        <a:bodyPr/>
        <a:lstStyle/>
        <a:p>
          <a:r>
            <a:rPr lang="en-US" dirty="0"/>
            <a:t> Easier to develop initially</a:t>
          </a:r>
        </a:p>
      </dgm:t>
    </dgm:pt>
    <dgm:pt modelId="{EA4BB43D-6AFA-4B9E-B292-30CDEF67C676}" type="parTrans" cxnId="{2B159B03-ACFF-4B5E-B92F-C1B229171CCB}">
      <dgm:prSet/>
      <dgm:spPr/>
      <dgm:t>
        <a:bodyPr/>
        <a:lstStyle/>
        <a:p>
          <a:endParaRPr lang="en-US"/>
        </a:p>
      </dgm:t>
    </dgm:pt>
    <dgm:pt modelId="{8F01BA75-82B3-4905-9A30-75E2FA9F6A19}" type="sibTrans" cxnId="{2B159B03-ACFF-4B5E-B92F-C1B229171CCB}">
      <dgm:prSet/>
      <dgm:spPr/>
      <dgm:t>
        <a:bodyPr/>
        <a:lstStyle/>
        <a:p>
          <a:endParaRPr lang="en-US"/>
        </a:p>
      </dgm:t>
    </dgm:pt>
    <dgm:pt modelId="{E45AE537-BDD7-4C40-8ABD-C8E5B1069352}">
      <dgm:prSet/>
      <dgm:spPr/>
      <dgm:t>
        <a:bodyPr/>
        <a:lstStyle/>
        <a:p>
          <a:r>
            <a:rPr lang="en-US" dirty="0"/>
            <a:t>Fewer deployment complexities</a:t>
          </a:r>
        </a:p>
      </dgm:t>
    </dgm:pt>
    <dgm:pt modelId="{7B3985B9-751F-4D80-8D94-F792EEFD15AA}" type="parTrans" cxnId="{AEF23F89-1C8D-435B-A4B2-E77C9B772A4F}">
      <dgm:prSet/>
      <dgm:spPr/>
      <dgm:t>
        <a:bodyPr/>
        <a:lstStyle/>
        <a:p>
          <a:endParaRPr lang="en-US"/>
        </a:p>
      </dgm:t>
    </dgm:pt>
    <dgm:pt modelId="{9EF3C8A5-4113-4C00-9EFF-81FA0C5A616E}" type="sibTrans" cxnId="{AEF23F89-1C8D-435B-A4B2-E77C9B772A4F}">
      <dgm:prSet/>
      <dgm:spPr/>
      <dgm:t>
        <a:bodyPr/>
        <a:lstStyle/>
        <a:p>
          <a:endParaRPr lang="en-US"/>
        </a:p>
      </dgm:t>
    </dgm:pt>
    <dgm:pt modelId="{C3C15C19-2A8A-44A4-BE1B-68C4D7A2C12E}">
      <dgm:prSet/>
      <dgm:spPr/>
      <dgm:t>
        <a:bodyPr/>
        <a:lstStyle/>
        <a:p>
          <a:r>
            <a:rPr lang="en-US" dirty="0"/>
            <a:t>One code base</a:t>
          </a:r>
        </a:p>
      </dgm:t>
    </dgm:pt>
    <dgm:pt modelId="{6507615C-993C-4A09-BA8D-2592AD1105F0}" type="sibTrans" cxnId="{E00857BA-3D7D-4768-BD99-0A7003F924A2}">
      <dgm:prSet/>
      <dgm:spPr/>
      <dgm:t>
        <a:bodyPr/>
        <a:lstStyle/>
        <a:p>
          <a:endParaRPr lang="en-US"/>
        </a:p>
      </dgm:t>
    </dgm:pt>
    <dgm:pt modelId="{B12636B4-4181-4759-B77D-FE85783F588D}" type="parTrans" cxnId="{E00857BA-3D7D-4768-BD99-0A7003F924A2}">
      <dgm:prSet/>
      <dgm:spPr/>
      <dgm:t>
        <a:bodyPr/>
        <a:lstStyle/>
        <a:p>
          <a:endParaRPr lang="en-US"/>
        </a:p>
      </dgm:t>
    </dgm:pt>
    <dgm:pt modelId="{2BD598A1-BFB4-43D3-9348-FB46D3EFEC46}" type="pres">
      <dgm:prSet presAssocID="{02BF0E5F-3BAD-4C47-ADB3-91BA0C4E4128}" presName="root" presStyleCnt="0">
        <dgm:presLayoutVars>
          <dgm:dir/>
          <dgm:resizeHandles val="exact"/>
        </dgm:presLayoutVars>
      </dgm:prSet>
      <dgm:spPr/>
    </dgm:pt>
    <dgm:pt modelId="{099F468F-1E71-47AC-9D6C-01455E912C14}" type="pres">
      <dgm:prSet presAssocID="{DCC31268-7D18-4E8B-AFBC-4900E53584AE}" presName="compNode" presStyleCnt="0"/>
      <dgm:spPr/>
    </dgm:pt>
    <dgm:pt modelId="{5CE97B9D-C04C-4C70-9004-8EBE50E8AF5B}" type="pres">
      <dgm:prSet presAssocID="{DCC31268-7D18-4E8B-AFBC-4900E53584AE}" presName="bgRect" presStyleLbl="bgShp" presStyleIdx="0" presStyleCnt="4"/>
      <dgm:spPr/>
    </dgm:pt>
    <dgm:pt modelId="{72E8A7B9-DB44-46F1-A38C-FA2FCBFC0ECE}" type="pres">
      <dgm:prSet presAssocID="{DCC31268-7D18-4E8B-AFBC-4900E53584A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6A9F7A2-2797-4323-B980-1401F7C4A7E9}" type="pres">
      <dgm:prSet presAssocID="{DCC31268-7D18-4E8B-AFBC-4900E53584AE}" presName="spaceRect" presStyleCnt="0"/>
      <dgm:spPr/>
    </dgm:pt>
    <dgm:pt modelId="{F826B320-1C0C-4CA5-8658-0C0C545D2B9B}" type="pres">
      <dgm:prSet presAssocID="{DCC31268-7D18-4E8B-AFBC-4900E53584AE}" presName="parTx" presStyleLbl="revTx" presStyleIdx="0" presStyleCnt="4">
        <dgm:presLayoutVars>
          <dgm:chMax val="0"/>
          <dgm:chPref val="0"/>
        </dgm:presLayoutVars>
      </dgm:prSet>
      <dgm:spPr/>
    </dgm:pt>
    <dgm:pt modelId="{5F8EA660-BB08-48AF-AA1C-51F1F2B7553B}" type="pres">
      <dgm:prSet presAssocID="{E287193C-3E06-48CB-AFF5-08CCE9902022}" presName="sibTrans" presStyleCnt="0"/>
      <dgm:spPr/>
    </dgm:pt>
    <dgm:pt modelId="{AA6E96E2-E977-463E-9AF7-2CB86CCB0AC9}" type="pres">
      <dgm:prSet presAssocID="{C3C15C19-2A8A-44A4-BE1B-68C4D7A2C12E}" presName="compNode" presStyleCnt="0"/>
      <dgm:spPr/>
    </dgm:pt>
    <dgm:pt modelId="{A444B139-56E8-45E6-856E-FA13497C1A9B}" type="pres">
      <dgm:prSet presAssocID="{C3C15C19-2A8A-44A4-BE1B-68C4D7A2C12E}" presName="bgRect" presStyleLbl="bgShp" presStyleIdx="1" presStyleCnt="4"/>
      <dgm:spPr/>
    </dgm:pt>
    <dgm:pt modelId="{433D78E9-53ED-4028-9C99-5BEB33B2B474}" type="pres">
      <dgm:prSet presAssocID="{C3C15C19-2A8A-44A4-BE1B-68C4D7A2C12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6D6D5D46-034F-40AF-8BFE-068299DEB51C}" type="pres">
      <dgm:prSet presAssocID="{C3C15C19-2A8A-44A4-BE1B-68C4D7A2C12E}" presName="spaceRect" presStyleCnt="0"/>
      <dgm:spPr/>
    </dgm:pt>
    <dgm:pt modelId="{C32D8BB2-DC1C-45B2-B6F2-3FDEC200EC6A}" type="pres">
      <dgm:prSet presAssocID="{C3C15C19-2A8A-44A4-BE1B-68C4D7A2C12E}" presName="parTx" presStyleLbl="revTx" presStyleIdx="1" presStyleCnt="4">
        <dgm:presLayoutVars>
          <dgm:chMax val="0"/>
          <dgm:chPref val="0"/>
        </dgm:presLayoutVars>
      </dgm:prSet>
      <dgm:spPr/>
    </dgm:pt>
    <dgm:pt modelId="{7A8376EB-B84E-48A2-A37A-E6D495EF8549}" type="pres">
      <dgm:prSet presAssocID="{6507615C-993C-4A09-BA8D-2592AD1105F0}" presName="sibTrans" presStyleCnt="0"/>
      <dgm:spPr/>
    </dgm:pt>
    <dgm:pt modelId="{106E2590-2297-4E1D-868E-73A92A5C61F1}" type="pres">
      <dgm:prSet presAssocID="{58575077-9BAF-446B-85D2-00DFCD4FCF07}" presName="compNode" presStyleCnt="0"/>
      <dgm:spPr/>
    </dgm:pt>
    <dgm:pt modelId="{FCB8DA85-6BCC-446C-BBCE-9303053188D4}" type="pres">
      <dgm:prSet presAssocID="{58575077-9BAF-446B-85D2-00DFCD4FCF07}" presName="bgRect" presStyleLbl="bgShp" presStyleIdx="2" presStyleCnt="4"/>
      <dgm:spPr/>
    </dgm:pt>
    <dgm:pt modelId="{EBE96CC2-FBF2-4B87-A0C7-EBD0CC7031DC}" type="pres">
      <dgm:prSet presAssocID="{58575077-9BAF-446B-85D2-00DFCD4FCF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ximize"/>
        </a:ext>
      </dgm:extLst>
    </dgm:pt>
    <dgm:pt modelId="{0A07D639-F892-4B39-95EB-0B725B41FBBF}" type="pres">
      <dgm:prSet presAssocID="{58575077-9BAF-446B-85D2-00DFCD4FCF07}" presName="spaceRect" presStyleCnt="0"/>
      <dgm:spPr/>
    </dgm:pt>
    <dgm:pt modelId="{E65BBE0B-F124-49A3-84F4-D7D76896CFBB}" type="pres">
      <dgm:prSet presAssocID="{58575077-9BAF-446B-85D2-00DFCD4FCF07}" presName="parTx" presStyleLbl="revTx" presStyleIdx="2" presStyleCnt="4">
        <dgm:presLayoutVars>
          <dgm:chMax val="0"/>
          <dgm:chPref val="0"/>
        </dgm:presLayoutVars>
      </dgm:prSet>
      <dgm:spPr/>
    </dgm:pt>
    <dgm:pt modelId="{13945287-D7D3-44CA-808C-052D5C8DF3B3}" type="pres">
      <dgm:prSet presAssocID="{8F01BA75-82B3-4905-9A30-75E2FA9F6A19}" presName="sibTrans" presStyleCnt="0"/>
      <dgm:spPr/>
    </dgm:pt>
    <dgm:pt modelId="{C4C2D7BA-5FB5-4518-B95B-0FEAB5C84D39}" type="pres">
      <dgm:prSet presAssocID="{E45AE537-BDD7-4C40-8ABD-C8E5B1069352}" presName="compNode" presStyleCnt="0"/>
      <dgm:spPr/>
    </dgm:pt>
    <dgm:pt modelId="{125B5731-6DDB-41CE-BDF3-226AEC818FC0}" type="pres">
      <dgm:prSet presAssocID="{E45AE537-BDD7-4C40-8ABD-C8E5B1069352}" presName="bgRect" presStyleLbl="bgShp" presStyleIdx="3" presStyleCnt="4"/>
      <dgm:spPr/>
    </dgm:pt>
    <dgm:pt modelId="{D4F08D27-84FB-4D97-9D5A-2DA4238EF5C8}" type="pres">
      <dgm:prSet presAssocID="{E45AE537-BDD7-4C40-8ABD-C8E5B106935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A468E888-4302-47EA-8804-1810447DED84}" type="pres">
      <dgm:prSet presAssocID="{E45AE537-BDD7-4C40-8ABD-C8E5B1069352}" presName="spaceRect" presStyleCnt="0"/>
      <dgm:spPr/>
    </dgm:pt>
    <dgm:pt modelId="{DFC24570-C6B0-47AE-A960-621113DFC9FD}" type="pres">
      <dgm:prSet presAssocID="{E45AE537-BDD7-4C40-8ABD-C8E5B1069352}" presName="parTx" presStyleLbl="revTx" presStyleIdx="3" presStyleCnt="4">
        <dgm:presLayoutVars>
          <dgm:chMax val="0"/>
          <dgm:chPref val="0"/>
        </dgm:presLayoutVars>
      </dgm:prSet>
      <dgm:spPr/>
    </dgm:pt>
  </dgm:ptLst>
  <dgm:cxnLst>
    <dgm:cxn modelId="{2B159B03-ACFF-4B5E-B92F-C1B229171CCB}" srcId="{02BF0E5F-3BAD-4C47-ADB3-91BA0C4E4128}" destId="{58575077-9BAF-446B-85D2-00DFCD4FCF07}" srcOrd="2" destOrd="0" parTransId="{EA4BB43D-6AFA-4B9E-B292-30CDEF67C676}" sibTransId="{8F01BA75-82B3-4905-9A30-75E2FA9F6A19}"/>
    <dgm:cxn modelId="{AA1B9514-2866-4921-93C2-5709A44F046D}" type="presOf" srcId="{02BF0E5F-3BAD-4C47-ADB3-91BA0C4E4128}" destId="{2BD598A1-BFB4-43D3-9348-FB46D3EFEC46}" srcOrd="0" destOrd="0" presId="urn:microsoft.com/office/officeart/2018/2/layout/IconVerticalSolidList"/>
    <dgm:cxn modelId="{AE91A13B-E64F-45CB-8A08-6D4C95E9168E}" type="presOf" srcId="{C3C15C19-2A8A-44A4-BE1B-68C4D7A2C12E}" destId="{C32D8BB2-DC1C-45B2-B6F2-3FDEC200EC6A}" srcOrd="0" destOrd="0" presId="urn:microsoft.com/office/officeart/2018/2/layout/IconVerticalSolidList"/>
    <dgm:cxn modelId="{27DAAB47-1E42-4B59-82A6-C06B299F413A}" srcId="{02BF0E5F-3BAD-4C47-ADB3-91BA0C4E4128}" destId="{DCC31268-7D18-4E8B-AFBC-4900E53584AE}" srcOrd="0" destOrd="0" parTransId="{20E5325D-9D91-401F-9BBE-0FF9883053D5}" sibTransId="{E287193C-3E06-48CB-AFF5-08CCE9902022}"/>
    <dgm:cxn modelId="{71DAEC57-0512-4796-8252-E1EF92BC3EAE}" type="presOf" srcId="{E45AE537-BDD7-4C40-8ABD-C8E5B1069352}" destId="{DFC24570-C6B0-47AE-A960-621113DFC9FD}" srcOrd="0" destOrd="0" presId="urn:microsoft.com/office/officeart/2018/2/layout/IconVerticalSolidList"/>
    <dgm:cxn modelId="{AEF23F89-1C8D-435B-A4B2-E77C9B772A4F}" srcId="{02BF0E5F-3BAD-4C47-ADB3-91BA0C4E4128}" destId="{E45AE537-BDD7-4C40-8ABD-C8E5B1069352}" srcOrd="3" destOrd="0" parTransId="{7B3985B9-751F-4D80-8D94-F792EEFD15AA}" sibTransId="{9EF3C8A5-4113-4C00-9EFF-81FA0C5A616E}"/>
    <dgm:cxn modelId="{E00857BA-3D7D-4768-BD99-0A7003F924A2}" srcId="{02BF0E5F-3BAD-4C47-ADB3-91BA0C4E4128}" destId="{C3C15C19-2A8A-44A4-BE1B-68C4D7A2C12E}" srcOrd="1" destOrd="0" parTransId="{B12636B4-4181-4759-B77D-FE85783F588D}" sibTransId="{6507615C-993C-4A09-BA8D-2592AD1105F0}"/>
    <dgm:cxn modelId="{DDDB25C2-FD0E-4BA2-BD37-009E76418D1E}" type="presOf" srcId="{DCC31268-7D18-4E8B-AFBC-4900E53584AE}" destId="{F826B320-1C0C-4CA5-8658-0C0C545D2B9B}" srcOrd="0" destOrd="0" presId="urn:microsoft.com/office/officeart/2018/2/layout/IconVerticalSolidList"/>
    <dgm:cxn modelId="{203C43D5-C474-47C6-8BA0-DE3FF868362E}" type="presOf" srcId="{58575077-9BAF-446B-85D2-00DFCD4FCF07}" destId="{E65BBE0B-F124-49A3-84F4-D7D76896CFBB}" srcOrd="0" destOrd="0" presId="urn:microsoft.com/office/officeart/2018/2/layout/IconVerticalSolidList"/>
    <dgm:cxn modelId="{937597B0-FD4D-4E93-9A5E-06654382169D}" type="presParOf" srcId="{2BD598A1-BFB4-43D3-9348-FB46D3EFEC46}" destId="{099F468F-1E71-47AC-9D6C-01455E912C14}" srcOrd="0" destOrd="0" presId="urn:microsoft.com/office/officeart/2018/2/layout/IconVerticalSolidList"/>
    <dgm:cxn modelId="{DEEDC7BA-E246-4121-A1ED-1781DA29D7A7}" type="presParOf" srcId="{099F468F-1E71-47AC-9D6C-01455E912C14}" destId="{5CE97B9D-C04C-4C70-9004-8EBE50E8AF5B}" srcOrd="0" destOrd="0" presId="urn:microsoft.com/office/officeart/2018/2/layout/IconVerticalSolidList"/>
    <dgm:cxn modelId="{FAC7D21D-75A5-4308-A4B4-E51D7CBA0B07}" type="presParOf" srcId="{099F468F-1E71-47AC-9D6C-01455E912C14}" destId="{72E8A7B9-DB44-46F1-A38C-FA2FCBFC0ECE}" srcOrd="1" destOrd="0" presId="urn:microsoft.com/office/officeart/2018/2/layout/IconVerticalSolidList"/>
    <dgm:cxn modelId="{0C980663-3720-4584-81D3-B234C2E41457}" type="presParOf" srcId="{099F468F-1E71-47AC-9D6C-01455E912C14}" destId="{06A9F7A2-2797-4323-B980-1401F7C4A7E9}" srcOrd="2" destOrd="0" presId="urn:microsoft.com/office/officeart/2018/2/layout/IconVerticalSolidList"/>
    <dgm:cxn modelId="{035DD3A3-795D-4B82-9A79-EBACD0DF1A51}" type="presParOf" srcId="{099F468F-1E71-47AC-9D6C-01455E912C14}" destId="{F826B320-1C0C-4CA5-8658-0C0C545D2B9B}" srcOrd="3" destOrd="0" presId="urn:microsoft.com/office/officeart/2018/2/layout/IconVerticalSolidList"/>
    <dgm:cxn modelId="{FF77D7B7-2672-46BA-BAED-878390FD1DE5}" type="presParOf" srcId="{2BD598A1-BFB4-43D3-9348-FB46D3EFEC46}" destId="{5F8EA660-BB08-48AF-AA1C-51F1F2B7553B}" srcOrd="1" destOrd="0" presId="urn:microsoft.com/office/officeart/2018/2/layout/IconVerticalSolidList"/>
    <dgm:cxn modelId="{8F683D60-B5CC-4035-BA9A-4F593991DDCA}" type="presParOf" srcId="{2BD598A1-BFB4-43D3-9348-FB46D3EFEC46}" destId="{AA6E96E2-E977-463E-9AF7-2CB86CCB0AC9}" srcOrd="2" destOrd="0" presId="urn:microsoft.com/office/officeart/2018/2/layout/IconVerticalSolidList"/>
    <dgm:cxn modelId="{01B144EA-A319-4F39-9F44-7D0EEDD5C617}" type="presParOf" srcId="{AA6E96E2-E977-463E-9AF7-2CB86CCB0AC9}" destId="{A444B139-56E8-45E6-856E-FA13497C1A9B}" srcOrd="0" destOrd="0" presId="urn:microsoft.com/office/officeart/2018/2/layout/IconVerticalSolidList"/>
    <dgm:cxn modelId="{991CD697-8FBE-4DA9-8F63-0405C628834A}" type="presParOf" srcId="{AA6E96E2-E977-463E-9AF7-2CB86CCB0AC9}" destId="{433D78E9-53ED-4028-9C99-5BEB33B2B474}" srcOrd="1" destOrd="0" presId="urn:microsoft.com/office/officeart/2018/2/layout/IconVerticalSolidList"/>
    <dgm:cxn modelId="{E8B36E77-6914-4E2D-95FB-90BF70285EFA}" type="presParOf" srcId="{AA6E96E2-E977-463E-9AF7-2CB86CCB0AC9}" destId="{6D6D5D46-034F-40AF-8BFE-068299DEB51C}" srcOrd="2" destOrd="0" presId="urn:microsoft.com/office/officeart/2018/2/layout/IconVerticalSolidList"/>
    <dgm:cxn modelId="{B063FD62-4FAD-4C8B-97FB-839E4C86FFC8}" type="presParOf" srcId="{AA6E96E2-E977-463E-9AF7-2CB86CCB0AC9}" destId="{C32D8BB2-DC1C-45B2-B6F2-3FDEC200EC6A}" srcOrd="3" destOrd="0" presId="urn:microsoft.com/office/officeart/2018/2/layout/IconVerticalSolidList"/>
    <dgm:cxn modelId="{7A763CC8-FD0E-4109-BB52-2521BB31850B}" type="presParOf" srcId="{2BD598A1-BFB4-43D3-9348-FB46D3EFEC46}" destId="{7A8376EB-B84E-48A2-A37A-E6D495EF8549}" srcOrd="3" destOrd="0" presId="urn:microsoft.com/office/officeart/2018/2/layout/IconVerticalSolidList"/>
    <dgm:cxn modelId="{8E874521-C936-4A05-88D7-FC32099187A1}" type="presParOf" srcId="{2BD598A1-BFB4-43D3-9348-FB46D3EFEC46}" destId="{106E2590-2297-4E1D-868E-73A92A5C61F1}" srcOrd="4" destOrd="0" presId="urn:microsoft.com/office/officeart/2018/2/layout/IconVerticalSolidList"/>
    <dgm:cxn modelId="{90167FA8-524D-4546-9E1C-3CCC4AB443A4}" type="presParOf" srcId="{106E2590-2297-4E1D-868E-73A92A5C61F1}" destId="{FCB8DA85-6BCC-446C-BBCE-9303053188D4}" srcOrd="0" destOrd="0" presId="urn:microsoft.com/office/officeart/2018/2/layout/IconVerticalSolidList"/>
    <dgm:cxn modelId="{F0336535-D83F-4A8D-B8CF-A64E36B8586A}" type="presParOf" srcId="{106E2590-2297-4E1D-868E-73A92A5C61F1}" destId="{EBE96CC2-FBF2-4B87-A0C7-EBD0CC7031DC}" srcOrd="1" destOrd="0" presId="urn:microsoft.com/office/officeart/2018/2/layout/IconVerticalSolidList"/>
    <dgm:cxn modelId="{DC508EED-6BEC-4EA3-936F-BEFDCD4725D5}" type="presParOf" srcId="{106E2590-2297-4E1D-868E-73A92A5C61F1}" destId="{0A07D639-F892-4B39-95EB-0B725B41FBBF}" srcOrd="2" destOrd="0" presId="urn:microsoft.com/office/officeart/2018/2/layout/IconVerticalSolidList"/>
    <dgm:cxn modelId="{4DD998EB-4035-428A-8492-3C2C8FB7B2D2}" type="presParOf" srcId="{106E2590-2297-4E1D-868E-73A92A5C61F1}" destId="{E65BBE0B-F124-49A3-84F4-D7D76896CFBB}" srcOrd="3" destOrd="0" presId="urn:microsoft.com/office/officeart/2018/2/layout/IconVerticalSolidList"/>
    <dgm:cxn modelId="{998CFE3A-F7DA-4D6F-9A4B-582BEF28CAB8}" type="presParOf" srcId="{2BD598A1-BFB4-43D3-9348-FB46D3EFEC46}" destId="{13945287-D7D3-44CA-808C-052D5C8DF3B3}" srcOrd="5" destOrd="0" presId="urn:microsoft.com/office/officeart/2018/2/layout/IconVerticalSolidList"/>
    <dgm:cxn modelId="{28AD1A84-9507-4992-A40B-FF8B39C23E33}" type="presParOf" srcId="{2BD598A1-BFB4-43D3-9348-FB46D3EFEC46}" destId="{C4C2D7BA-5FB5-4518-B95B-0FEAB5C84D39}" srcOrd="6" destOrd="0" presId="urn:microsoft.com/office/officeart/2018/2/layout/IconVerticalSolidList"/>
    <dgm:cxn modelId="{393B9038-4F01-4DC4-8983-5FDEF341B6C5}" type="presParOf" srcId="{C4C2D7BA-5FB5-4518-B95B-0FEAB5C84D39}" destId="{125B5731-6DDB-41CE-BDF3-226AEC818FC0}" srcOrd="0" destOrd="0" presId="urn:microsoft.com/office/officeart/2018/2/layout/IconVerticalSolidList"/>
    <dgm:cxn modelId="{29BDEFDB-A879-4161-8235-F9601CCB968C}" type="presParOf" srcId="{C4C2D7BA-5FB5-4518-B95B-0FEAB5C84D39}" destId="{D4F08D27-84FB-4D97-9D5A-2DA4238EF5C8}" srcOrd="1" destOrd="0" presId="urn:microsoft.com/office/officeart/2018/2/layout/IconVerticalSolidList"/>
    <dgm:cxn modelId="{69DD439A-4AC4-4238-AC64-E35DF93E9FDF}" type="presParOf" srcId="{C4C2D7BA-5FB5-4518-B95B-0FEAB5C84D39}" destId="{A468E888-4302-47EA-8804-1810447DED84}" srcOrd="2" destOrd="0" presId="urn:microsoft.com/office/officeart/2018/2/layout/IconVerticalSolidList"/>
    <dgm:cxn modelId="{EC6CF8E2-F8C5-48FB-BA44-E1FF758F405E}" type="presParOf" srcId="{C4C2D7BA-5FB5-4518-B95B-0FEAB5C84D39}" destId="{DFC24570-C6B0-47AE-A960-621113DFC9F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517978-34D9-406A-8C5B-94C7A2ED65E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74EE65B-B845-4288-B3BD-E50DA2051CCB}">
      <dgm:prSet/>
      <dgm:spPr/>
      <dgm:t>
        <a:bodyPr/>
        <a:lstStyle/>
        <a:p>
          <a:r>
            <a:rPr lang="en-IL" b="1" i="0" baseline="0" dirty="0"/>
            <a:t>Resource Wastage</a:t>
          </a:r>
          <a:endParaRPr lang="en-US" dirty="0"/>
        </a:p>
      </dgm:t>
    </dgm:pt>
    <dgm:pt modelId="{A39CDA0D-732E-4D75-A815-F2BB3EB431BF}" type="parTrans" cxnId="{6D2B23A9-A1D3-4451-9847-0FF121895117}">
      <dgm:prSet/>
      <dgm:spPr/>
      <dgm:t>
        <a:bodyPr/>
        <a:lstStyle/>
        <a:p>
          <a:endParaRPr lang="en-US"/>
        </a:p>
      </dgm:t>
    </dgm:pt>
    <dgm:pt modelId="{1857A6D0-8393-4F0F-9615-D7E7B5E5DCDE}" type="sibTrans" cxnId="{6D2B23A9-A1D3-4451-9847-0FF121895117}">
      <dgm:prSet/>
      <dgm:spPr/>
      <dgm:t>
        <a:bodyPr/>
        <a:lstStyle/>
        <a:p>
          <a:endParaRPr lang="en-US"/>
        </a:p>
      </dgm:t>
    </dgm:pt>
    <dgm:pt modelId="{B4146C4E-6BDF-4B35-B260-00C669C1C754}">
      <dgm:prSet/>
      <dgm:spPr/>
      <dgm:t>
        <a:bodyPr/>
        <a:lstStyle/>
        <a:p>
          <a:pPr>
            <a:buNone/>
          </a:pPr>
          <a:endParaRPr lang="en-US" dirty="0"/>
        </a:p>
      </dgm:t>
    </dgm:pt>
    <dgm:pt modelId="{CF0C31B3-2F46-4352-AFAC-CA8F148DAFA1}" type="parTrans" cxnId="{758EC783-2EFC-4724-B933-8BE7E923AAFE}">
      <dgm:prSet/>
      <dgm:spPr/>
      <dgm:t>
        <a:bodyPr/>
        <a:lstStyle/>
        <a:p>
          <a:endParaRPr lang="en-US"/>
        </a:p>
      </dgm:t>
    </dgm:pt>
    <dgm:pt modelId="{F7F048EA-1F7F-4EA7-8D33-BFEB0866F0A2}" type="sibTrans" cxnId="{758EC783-2EFC-4724-B933-8BE7E923AAFE}">
      <dgm:prSet/>
      <dgm:spPr/>
      <dgm:t>
        <a:bodyPr/>
        <a:lstStyle/>
        <a:p>
          <a:endParaRPr lang="en-US"/>
        </a:p>
      </dgm:t>
    </dgm:pt>
    <dgm:pt modelId="{22FC45D0-A528-4B5F-8AEE-5B12D0B087D1}">
      <dgm:prSet/>
      <dgm:spPr/>
      <dgm:t>
        <a:bodyPr/>
        <a:lstStyle/>
        <a:p>
          <a:r>
            <a:rPr lang="en-IL" b="1" i="0" baseline="0" dirty="0"/>
            <a:t>Inflexible Scaling</a:t>
          </a:r>
          <a:endParaRPr lang="en-US" dirty="0"/>
        </a:p>
      </dgm:t>
    </dgm:pt>
    <dgm:pt modelId="{EFF3C068-74D2-49B5-9BB6-B8B737432911}" type="parTrans" cxnId="{426ABD73-34AC-448D-BED7-F8703395970D}">
      <dgm:prSet/>
      <dgm:spPr/>
      <dgm:t>
        <a:bodyPr/>
        <a:lstStyle/>
        <a:p>
          <a:endParaRPr lang="en-US"/>
        </a:p>
      </dgm:t>
    </dgm:pt>
    <dgm:pt modelId="{1704D13C-88A2-4326-B961-B37CAE6E2C3B}" type="sibTrans" cxnId="{426ABD73-34AC-448D-BED7-F8703395970D}">
      <dgm:prSet/>
      <dgm:spPr/>
      <dgm:t>
        <a:bodyPr/>
        <a:lstStyle/>
        <a:p>
          <a:endParaRPr lang="en-US"/>
        </a:p>
      </dgm:t>
    </dgm:pt>
    <dgm:pt modelId="{00F458A6-A48B-4824-BCAA-DD35E6DF2205}">
      <dgm:prSet/>
      <dgm:spPr/>
      <dgm:t>
        <a:bodyPr/>
        <a:lstStyle/>
        <a:p>
          <a:pPr>
            <a:buFont typeface="Arial" panose="020B0604020202020204" pitchFamily="34" charset="0"/>
            <a:buNone/>
          </a:pPr>
          <a:endParaRPr lang="en-US" dirty="0"/>
        </a:p>
      </dgm:t>
    </dgm:pt>
    <dgm:pt modelId="{9F1114C1-3270-4AC7-B734-66674DB80AAC}" type="parTrans" cxnId="{4851D577-FC8A-42AB-9C5C-E5927ABADB0F}">
      <dgm:prSet/>
      <dgm:spPr/>
      <dgm:t>
        <a:bodyPr/>
        <a:lstStyle/>
        <a:p>
          <a:endParaRPr lang="en-US"/>
        </a:p>
      </dgm:t>
    </dgm:pt>
    <dgm:pt modelId="{3CAB81CD-CABF-4983-B293-0295590EBE25}" type="sibTrans" cxnId="{4851D577-FC8A-42AB-9C5C-E5927ABADB0F}">
      <dgm:prSet/>
      <dgm:spPr/>
      <dgm:t>
        <a:bodyPr/>
        <a:lstStyle/>
        <a:p>
          <a:endParaRPr lang="en-US"/>
        </a:p>
      </dgm:t>
    </dgm:pt>
    <dgm:pt modelId="{FA17A4BA-298A-41B0-8A45-3DA26B8AC10C}">
      <dgm:prSet/>
      <dgm:spPr/>
      <dgm:t>
        <a:bodyPr/>
        <a:lstStyle/>
        <a:p>
          <a:r>
            <a:rPr lang="en-IL" b="1" i="0" baseline="0" dirty="0"/>
            <a:t>Longer Scaling Times</a:t>
          </a:r>
          <a:endParaRPr lang="en-US" dirty="0"/>
        </a:p>
      </dgm:t>
    </dgm:pt>
    <dgm:pt modelId="{49F20046-426E-460B-9B8A-40FC384B1C0B}" type="parTrans" cxnId="{6BD7FEFF-0F34-4C7F-8C97-38003A3E57DA}">
      <dgm:prSet/>
      <dgm:spPr/>
      <dgm:t>
        <a:bodyPr/>
        <a:lstStyle/>
        <a:p>
          <a:endParaRPr lang="en-US"/>
        </a:p>
      </dgm:t>
    </dgm:pt>
    <dgm:pt modelId="{66EF8326-9615-4757-A8AF-5601F135AC81}" type="sibTrans" cxnId="{6BD7FEFF-0F34-4C7F-8C97-38003A3E57DA}">
      <dgm:prSet/>
      <dgm:spPr/>
      <dgm:t>
        <a:bodyPr/>
        <a:lstStyle/>
        <a:p>
          <a:endParaRPr lang="en-US"/>
        </a:p>
      </dgm:t>
    </dgm:pt>
    <dgm:pt modelId="{6B75FCE5-EC74-4622-A7B9-18945512B620}">
      <dgm:prSet/>
      <dgm:spPr/>
      <dgm:t>
        <a:bodyPr/>
        <a:lstStyle/>
        <a:p>
          <a:pPr>
            <a:buNone/>
          </a:pPr>
          <a:r>
            <a:rPr lang="en-US" dirty="0"/>
            <a:t>	</a:t>
          </a:r>
        </a:p>
      </dgm:t>
    </dgm:pt>
    <dgm:pt modelId="{42FD2D81-1BB4-4345-AFDA-0E3BB1109567}" type="parTrans" cxnId="{B3F328DF-736B-4DBD-9080-2106A34DC288}">
      <dgm:prSet/>
      <dgm:spPr/>
      <dgm:t>
        <a:bodyPr/>
        <a:lstStyle/>
        <a:p>
          <a:endParaRPr lang="en-US"/>
        </a:p>
      </dgm:t>
    </dgm:pt>
    <dgm:pt modelId="{8B67242F-D178-41B8-B8CD-B6349F0E571F}" type="sibTrans" cxnId="{B3F328DF-736B-4DBD-9080-2106A34DC288}">
      <dgm:prSet/>
      <dgm:spPr/>
      <dgm:t>
        <a:bodyPr/>
        <a:lstStyle/>
        <a:p>
          <a:endParaRPr lang="en-US"/>
        </a:p>
      </dgm:t>
    </dgm:pt>
    <dgm:pt modelId="{6580C956-ECD3-496A-BA1D-3C83626136E7}">
      <dgm:prSet/>
      <dgm:spPr/>
      <dgm:t>
        <a:bodyPr/>
        <a:lstStyle/>
        <a:p>
          <a:r>
            <a:rPr lang="en-IL" b="1" i="0" baseline="0" dirty="0"/>
            <a:t>Risk of Performance Bottlenecks</a:t>
          </a:r>
          <a:endParaRPr lang="en-US" dirty="0"/>
        </a:p>
      </dgm:t>
    </dgm:pt>
    <dgm:pt modelId="{11BD10A6-C9F2-4FCE-AA9D-E8F78B0E923F}" type="parTrans" cxnId="{795EF0BF-C99A-48CA-9CE2-E1177784B1B7}">
      <dgm:prSet/>
      <dgm:spPr/>
      <dgm:t>
        <a:bodyPr/>
        <a:lstStyle/>
        <a:p>
          <a:endParaRPr lang="en-US"/>
        </a:p>
      </dgm:t>
    </dgm:pt>
    <dgm:pt modelId="{DBF83DBD-5C60-4963-9784-8085ADFE41BA}" type="sibTrans" cxnId="{795EF0BF-C99A-48CA-9CE2-E1177784B1B7}">
      <dgm:prSet/>
      <dgm:spPr/>
      <dgm:t>
        <a:bodyPr/>
        <a:lstStyle/>
        <a:p>
          <a:endParaRPr lang="en-US"/>
        </a:p>
      </dgm:t>
    </dgm:pt>
    <dgm:pt modelId="{79B7E5B5-9BEA-4DD3-AC7B-5BD2ECE63A09}">
      <dgm:prSet/>
      <dgm:spPr/>
      <dgm:t>
        <a:bodyPr/>
        <a:lstStyle/>
        <a:p>
          <a:pPr>
            <a:buNone/>
          </a:pPr>
          <a:endParaRPr lang="en-US" dirty="0"/>
        </a:p>
      </dgm:t>
    </dgm:pt>
    <dgm:pt modelId="{74E5F9F5-090F-4C16-8BC7-D7B1070FFA1B}" type="parTrans" cxnId="{6910BEBA-F386-4285-A3C4-E60C9C4C20CB}">
      <dgm:prSet/>
      <dgm:spPr/>
      <dgm:t>
        <a:bodyPr/>
        <a:lstStyle/>
        <a:p>
          <a:endParaRPr lang="en-US"/>
        </a:p>
      </dgm:t>
    </dgm:pt>
    <dgm:pt modelId="{83AB84EF-4EC7-42AB-B306-8E762B5EE0DB}" type="sibTrans" cxnId="{6910BEBA-F386-4285-A3C4-E60C9C4C20CB}">
      <dgm:prSet/>
      <dgm:spPr/>
      <dgm:t>
        <a:bodyPr/>
        <a:lstStyle/>
        <a:p>
          <a:endParaRPr lang="en-US"/>
        </a:p>
      </dgm:t>
    </dgm:pt>
    <dgm:pt modelId="{B57408A8-966B-4F05-864E-84618C930B29}">
      <dgm:prSet/>
      <dgm:spPr/>
      <dgm:t>
        <a:bodyPr/>
        <a:lstStyle/>
        <a:p>
          <a:r>
            <a:rPr lang="en-IL" b="1" i="0" baseline="0" dirty="0"/>
            <a:t>Higher Downtime</a:t>
          </a:r>
          <a:endParaRPr lang="en-US" dirty="0"/>
        </a:p>
      </dgm:t>
    </dgm:pt>
    <dgm:pt modelId="{D9EA1DF4-2398-4F91-BFCB-60D0D1915A52}" type="parTrans" cxnId="{9A2D3229-8139-4C7B-95E6-0DC4667882AD}">
      <dgm:prSet/>
      <dgm:spPr/>
      <dgm:t>
        <a:bodyPr/>
        <a:lstStyle/>
        <a:p>
          <a:endParaRPr lang="en-US"/>
        </a:p>
      </dgm:t>
    </dgm:pt>
    <dgm:pt modelId="{1DBD0A8C-B0CD-4C62-BA7D-68F79ABD6DD3}" type="sibTrans" cxnId="{9A2D3229-8139-4C7B-95E6-0DC4667882AD}">
      <dgm:prSet/>
      <dgm:spPr/>
      <dgm:t>
        <a:bodyPr/>
        <a:lstStyle/>
        <a:p>
          <a:endParaRPr lang="en-US"/>
        </a:p>
      </dgm:t>
    </dgm:pt>
    <dgm:pt modelId="{CC70025D-4A6D-4F1C-874E-B19570808E72}">
      <dgm:prSet/>
      <dgm:spPr/>
      <dgm:t>
        <a:bodyPr/>
        <a:lstStyle/>
        <a:p>
          <a:pPr>
            <a:buNone/>
          </a:pPr>
          <a:endParaRPr lang="en-US" dirty="0"/>
        </a:p>
      </dgm:t>
    </dgm:pt>
    <dgm:pt modelId="{43FBDDB0-10F3-4403-81A7-CA54241FAF0E}" type="parTrans" cxnId="{2DFB0C0A-5673-4508-9261-D5FE2A5DA1A1}">
      <dgm:prSet/>
      <dgm:spPr/>
      <dgm:t>
        <a:bodyPr/>
        <a:lstStyle/>
        <a:p>
          <a:endParaRPr lang="en-US"/>
        </a:p>
      </dgm:t>
    </dgm:pt>
    <dgm:pt modelId="{B76BC043-3B15-486F-84D9-0B954E41886C}" type="sibTrans" cxnId="{2DFB0C0A-5673-4508-9261-D5FE2A5DA1A1}">
      <dgm:prSet/>
      <dgm:spPr/>
      <dgm:t>
        <a:bodyPr/>
        <a:lstStyle/>
        <a:p>
          <a:endParaRPr lang="en-US"/>
        </a:p>
      </dgm:t>
    </dgm:pt>
    <dgm:pt modelId="{A05FACFC-A37B-4B13-BEBE-CADE625240DC}">
      <dgm:prSet/>
      <dgm:spPr/>
      <dgm:t>
        <a:bodyPr/>
        <a:lstStyle/>
        <a:p>
          <a:r>
            <a:rPr lang="en-IL" b="1" i="0" baseline="0" dirty="0"/>
            <a:t>Increased Complexity in Deployment</a:t>
          </a:r>
          <a:endParaRPr lang="en-US" dirty="0"/>
        </a:p>
      </dgm:t>
    </dgm:pt>
    <dgm:pt modelId="{D72DF434-AF3E-440B-841E-289C5E679396}" type="parTrans" cxnId="{0DF7F0E4-3157-4A5D-AFEF-5EB8B3C58B44}">
      <dgm:prSet/>
      <dgm:spPr/>
      <dgm:t>
        <a:bodyPr/>
        <a:lstStyle/>
        <a:p>
          <a:endParaRPr lang="en-US"/>
        </a:p>
      </dgm:t>
    </dgm:pt>
    <dgm:pt modelId="{98584888-D69A-4A4D-97D2-15B745074E64}" type="sibTrans" cxnId="{0DF7F0E4-3157-4A5D-AFEF-5EB8B3C58B44}">
      <dgm:prSet/>
      <dgm:spPr/>
      <dgm:t>
        <a:bodyPr/>
        <a:lstStyle/>
        <a:p>
          <a:endParaRPr lang="en-US"/>
        </a:p>
      </dgm:t>
    </dgm:pt>
    <dgm:pt modelId="{361C6A11-6A98-47BF-9248-A51359D7CEB5}">
      <dgm:prSet/>
      <dgm:spPr/>
      <dgm:t>
        <a:bodyPr/>
        <a:lstStyle/>
        <a:p>
          <a:pPr>
            <a:buNone/>
          </a:pPr>
          <a:endParaRPr lang="en-US" dirty="0"/>
        </a:p>
      </dgm:t>
    </dgm:pt>
    <dgm:pt modelId="{3AF4B267-A58D-4F24-89A6-090F768D535A}" type="parTrans" cxnId="{D305B4D8-6EA8-4190-B8C6-E8B9347CE9BF}">
      <dgm:prSet/>
      <dgm:spPr/>
      <dgm:t>
        <a:bodyPr/>
        <a:lstStyle/>
        <a:p>
          <a:endParaRPr lang="en-US"/>
        </a:p>
      </dgm:t>
    </dgm:pt>
    <dgm:pt modelId="{ACA5056F-EB20-42FC-B8C0-0907BF202275}" type="sibTrans" cxnId="{D305B4D8-6EA8-4190-B8C6-E8B9347CE9BF}">
      <dgm:prSet/>
      <dgm:spPr/>
      <dgm:t>
        <a:bodyPr/>
        <a:lstStyle/>
        <a:p>
          <a:endParaRPr lang="en-US"/>
        </a:p>
      </dgm:t>
    </dgm:pt>
    <dgm:pt modelId="{3E025892-82E7-4AD5-84D7-EC1519488546}">
      <dgm:prSet/>
      <dgm:spPr/>
      <dgm:t>
        <a:bodyPr/>
        <a:lstStyle/>
        <a:p>
          <a:r>
            <a:rPr lang="en-IL" b="1" i="0" baseline="0" dirty="0"/>
            <a:t>Infrastructure Costs</a:t>
          </a:r>
          <a:endParaRPr lang="en-US" dirty="0"/>
        </a:p>
      </dgm:t>
    </dgm:pt>
    <dgm:pt modelId="{C3B966DB-822B-4DF3-9BD4-ADF6F5D5C285}" type="parTrans" cxnId="{BB689874-DA17-4ED9-9C19-A5958934030A}">
      <dgm:prSet/>
      <dgm:spPr/>
      <dgm:t>
        <a:bodyPr/>
        <a:lstStyle/>
        <a:p>
          <a:endParaRPr lang="en-US"/>
        </a:p>
      </dgm:t>
    </dgm:pt>
    <dgm:pt modelId="{223666AB-2D1C-4707-B0E5-6E9465EAC707}" type="sibTrans" cxnId="{BB689874-DA17-4ED9-9C19-A5958934030A}">
      <dgm:prSet/>
      <dgm:spPr/>
      <dgm:t>
        <a:bodyPr/>
        <a:lstStyle/>
        <a:p>
          <a:endParaRPr lang="en-US"/>
        </a:p>
      </dgm:t>
    </dgm:pt>
    <dgm:pt modelId="{7B63C9A4-DD49-4BFD-9210-446EF070A534}">
      <dgm:prSet/>
      <dgm:spPr/>
      <dgm:t>
        <a:bodyPr/>
        <a:lstStyle/>
        <a:p>
          <a:pPr>
            <a:buNone/>
          </a:pPr>
          <a:endParaRPr lang="en-US" dirty="0"/>
        </a:p>
      </dgm:t>
    </dgm:pt>
    <dgm:pt modelId="{BBD7765F-193C-4733-A850-447E0B851945}" type="parTrans" cxnId="{9651C332-5476-4314-AFFE-0F53ED68264D}">
      <dgm:prSet/>
      <dgm:spPr/>
      <dgm:t>
        <a:bodyPr/>
        <a:lstStyle/>
        <a:p>
          <a:endParaRPr lang="en-US"/>
        </a:p>
      </dgm:t>
    </dgm:pt>
    <dgm:pt modelId="{91816AC1-0D0E-4B55-8D86-D6581D427619}" type="sibTrans" cxnId="{9651C332-5476-4314-AFFE-0F53ED68264D}">
      <dgm:prSet/>
      <dgm:spPr/>
      <dgm:t>
        <a:bodyPr/>
        <a:lstStyle/>
        <a:p>
          <a:endParaRPr lang="en-US"/>
        </a:p>
      </dgm:t>
    </dgm:pt>
    <dgm:pt modelId="{EA63A95B-E228-456D-9D7E-0A945DDD98A3}" type="pres">
      <dgm:prSet presAssocID="{3B517978-34D9-406A-8C5B-94C7A2ED65E6}" presName="linear" presStyleCnt="0">
        <dgm:presLayoutVars>
          <dgm:animLvl val="lvl"/>
          <dgm:resizeHandles val="exact"/>
        </dgm:presLayoutVars>
      </dgm:prSet>
      <dgm:spPr/>
    </dgm:pt>
    <dgm:pt modelId="{82205FC0-A613-4C8C-BAD8-66A11903F13D}" type="pres">
      <dgm:prSet presAssocID="{574EE65B-B845-4288-B3BD-E50DA2051CCB}" presName="parentText" presStyleLbl="node1" presStyleIdx="0" presStyleCnt="7">
        <dgm:presLayoutVars>
          <dgm:chMax val="0"/>
          <dgm:bulletEnabled val="1"/>
        </dgm:presLayoutVars>
      </dgm:prSet>
      <dgm:spPr/>
    </dgm:pt>
    <dgm:pt modelId="{823EC6A1-80B2-47CF-80F9-2B9DBB761CC3}" type="pres">
      <dgm:prSet presAssocID="{574EE65B-B845-4288-B3BD-E50DA2051CCB}" presName="childText" presStyleLbl="revTx" presStyleIdx="0" presStyleCnt="7">
        <dgm:presLayoutVars>
          <dgm:bulletEnabled val="1"/>
        </dgm:presLayoutVars>
      </dgm:prSet>
      <dgm:spPr/>
    </dgm:pt>
    <dgm:pt modelId="{921ECE5D-351A-4890-870C-39CF9D6E2686}" type="pres">
      <dgm:prSet presAssocID="{22FC45D0-A528-4B5F-8AEE-5B12D0B087D1}" presName="parentText" presStyleLbl="node1" presStyleIdx="1" presStyleCnt="7">
        <dgm:presLayoutVars>
          <dgm:chMax val="0"/>
          <dgm:bulletEnabled val="1"/>
        </dgm:presLayoutVars>
      </dgm:prSet>
      <dgm:spPr/>
    </dgm:pt>
    <dgm:pt modelId="{CB6E2716-AC80-484C-BF3E-A73C875C9556}" type="pres">
      <dgm:prSet presAssocID="{22FC45D0-A528-4B5F-8AEE-5B12D0B087D1}" presName="childText" presStyleLbl="revTx" presStyleIdx="1" presStyleCnt="7">
        <dgm:presLayoutVars>
          <dgm:bulletEnabled val="1"/>
        </dgm:presLayoutVars>
      </dgm:prSet>
      <dgm:spPr/>
    </dgm:pt>
    <dgm:pt modelId="{642FE404-4EE8-4F3A-AA7E-39DDABAE1E61}" type="pres">
      <dgm:prSet presAssocID="{FA17A4BA-298A-41B0-8A45-3DA26B8AC10C}" presName="parentText" presStyleLbl="node1" presStyleIdx="2" presStyleCnt="7">
        <dgm:presLayoutVars>
          <dgm:chMax val="0"/>
          <dgm:bulletEnabled val="1"/>
        </dgm:presLayoutVars>
      </dgm:prSet>
      <dgm:spPr/>
    </dgm:pt>
    <dgm:pt modelId="{087289FD-BF37-4A6C-AAB4-FB89553F4A8E}" type="pres">
      <dgm:prSet presAssocID="{FA17A4BA-298A-41B0-8A45-3DA26B8AC10C}" presName="childText" presStyleLbl="revTx" presStyleIdx="2" presStyleCnt="7">
        <dgm:presLayoutVars>
          <dgm:bulletEnabled val="1"/>
        </dgm:presLayoutVars>
      </dgm:prSet>
      <dgm:spPr/>
    </dgm:pt>
    <dgm:pt modelId="{2435E66A-CE01-4B45-8843-A6D76A3F1A5E}" type="pres">
      <dgm:prSet presAssocID="{6580C956-ECD3-496A-BA1D-3C83626136E7}" presName="parentText" presStyleLbl="node1" presStyleIdx="3" presStyleCnt="7">
        <dgm:presLayoutVars>
          <dgm:chMax val="0"/>
          <dgm:bulletEnabled val="1"/>
        </dgm:presLayoutVars>
      </dgm:prSet>
      <dgm:spPr/>
    </dgm:pt>
    <dgm:pt modelId="{C9048D3E-41F0-42AB-9110-462F70379BD4}" type="pres">
      <dgm:prSet presAssocID="{6580C956-ECD3-496A-BA1D-3C83626136E7}" presName="childText" presStyleLbl="revTx" presStyleIdx="3" presStyleCnt="7">
        <dgm:presLayoutVars>
          <dgm:bulletEnabled val="1"/>
        </dgm:presLayoutVars>
      </dgm:prSet>
      <dgm:spPr/>
    </dgm:pt>
    <dgm:pt modelId="{BAE86BFE-DA84-43AB-88D8-1938996D789F}" type="pres">
      <dgm:prSet presAssocID="{B57408A8-966B-4F05-864E-84618C930B29}" presName="parentText" presStyleLbl="node1" presStyleIdx="4" presStyleCnt="7">
        <dgm:presLayoutVars>
          <dgm:chMax val="0"/>
          <dgm:bulletEnabled val="1"/>
        </dgm:presLayoutVars>
      </dgm:prSet>
      <dgm:spPr/>
    </dgm:pt>
    <dgm:pt modelId="{214A9F07-4951-42EA-8FA4-35F140666259}" type="pres">
      <dgm:prSet presAssocID="{B57408A8-966B-4F05-864E-84618C930B29}" presName="childText" presStyleLbl="revTx" presStyleIdx="4" presStyleCnt="7">
        <dgm:presLayoutVars>
          <dgm:bulletEnabled val="1"/>
        </dgm:presLayoutVars>
      </dgm:prSet>
      <dgm:spPr/>
    </dgm:pt>
    <dgm:pt modelId="{D695BCC3-7A80-4837-A271-5DCE4328912F}" type="pres">
      <dgm:prSet presAssocID="{A05FACFC-A37B-4B13-BEBE-CADE625240DC}" presName="parentText" presStyleLbl="node1" presStyleIdx="5" presStyleCnt="7">
        <dgm:presLayoutVars>
          <dgm:chMax val="0"/>
          <dgm:bulletEnabled val="1"/>
        </dgm:presLayoutVars>
      </dgm:prSet>
      <dgm:spPr/>
    </dgm:pt>
    <dgm:pt modelId="{EBE0D77F-5DC6-464F-B34D-5B43DC11C0A0}" type="pres">
      <dgm:prSet presAssocID="{A05FACFC-A37B-4B13-BEBE-CADE625240DC}" presName="childText" presStyleLbl="revTx" presStyleIdx="5" presStyleCnt="7">
        <dgm:presLayoutVars>
          <dgm:bulletEnabled val="1"/>
        </dgm:presLayoutVars>
      </dgm:prSet>
      <dgm:spPr/>
    </dgm:pt>
    <dgm:pt modelId="{BFC1FA50-3049-4293-AF93-F63FAC012C8F}" type="pres">
      <dgm:prSet presAssocID="{3E025892-82E7-4AD5-84D7-EC1519488546}" presName="parentText" presStyleLbl="node1" presStyleIdx="6" presStyleCnt="7">
        <dgm:presLayoutVars>
          <dgm:chMax val="0"/>
          <dgm:bulletEnabled val="1"/>
        </dgm:presLayoutVars>
      </dgm:prSet>
      <dgm:spPr/>
    </dgm:pt>
    <dgm:pt modelId="{89C60E16-F6B6-49F3-9EC7-A168A12B46F3}" type="pres">
      <dgm:prSet presAssocID="{3E025892-82E7-4AD5-84D7-EC1519488546}" presName="childText" presStyleLbl="revTx" presStyleIdx="6" presStyleCnt="7">
        <dgm:presLayoutVars>
          <dgm:bulletEnabled val="1"/>
        </dgm:presLayoutVars>
      </dgm:prSet>
      <dgm:spPr/>
    </dgm:pt>
  </dgm:ptLst>
  <dgm:cxnLst>
    <dgm:cxn modelId="{2DFB0C0A-5673-4508-9261-D5FE2A5DA1A1}" srcId="{B57408A8-966B-4F05-864E-84618C930B29}" destId="{CC70025D-4A6D-4F1C-874E-B19570808E72}" srcOrd="0" destOrd="0" parTransId="{43FBDDB0-10F3-4403-81A7-CA54241FAF0E}" sibTransId="{B76BC043-3B15-486F-84D9-0B954E41886C}"/>
    <dgm:cxn modelId="{9A2D3229-8139-4C7B-95E6-0DC4667882AD}" srcId="{3B517978-34D9-406A-8C5B-94C7A2ED65E6}" destId="{B57408A8-966B-4F05-864E-84618C930B29}" srcOrd="4" destOrd="0" parTransId="{D9EA1DF4-2398-4F91-BFCB-60D0D1915A52}" sibTransId="{1DBD0A8C-B0CD-4C62-BA7D-68F79ABD6DD3}"/>
    <dgm:cxn modelId="{9651C332-5476-4314-AFFE-0F53ED68264D}" srcId="{3E025892-82E7-4AD5-84D7-EC1519488546}" destId="{7B63C9A4-DD49-4BFD-9210-446EF070A534}" srcOrd="0" destOrd="0" parTransId="{BBD7765F-193C-4733-A850-447E0B851945}" sibTransId="{91816AC1-0D0E-4B55-8D86-D6581D427619}"/>
    <dgm:cxn modelId="{E39C8162-8557-4487-9772-6B7A2282CAAB}" type="presOf" srcId="{574EE65B-B845-4288-B3BD-E50DA2051CCB}" destId="{82205FC0-A613-4C8C-BAD8-66A11903F13D}" srcOrd="0" destOrd="0" presId="urn:microsoft.com/office/officeart/2005/8/layout/vList2"/>
    <dgm:cxn modelId="{9971EA42-4E25-4C4D-928B-7F331A1B4A48}" type="presOf" srcId="{79B7E5B5-9BEA-4DD3-AC7B-5BD2ECE63A09}" destId="{C9048D3E-41F0-42AB-9110-462F70379BD4}" srcOrd="0" destOrd="0" presId="urn:microsoft.com/office/officeart/2005/8/layout/vList2"/>
    <dgm:cxn modelId="{C5062F47-9599-4350-895B-8DC017EED9B5}" type="presOf" srcId="{B57408A8-966B-4F05-864E-84618C930B29}" destId="{BAE86BFE-DA84-43AB-88D8-1938996D789F}" srcOrd="0" destOrd="0" presId="urn:microsoft.com/office/officeart/2005/8/layout/vList2"/>
    <dgm:cxn modelId="{426ABD73-34AC-448D-BED7-F8703395970D}" srcId="{3B517978-34D9-406A-8C5B-94C7A2ED65E6}" destId="{22FC45D0-A528-4B5F-8AEE-5B12D0B087D1}" srcOrd="1" destOrd="0" parTransId="{EFF3C068-74D2-49B5-9BB6-B8B737432911}" sibTransId="{1704D13C-88A2-4326-B961-B37CAE6E2C3B}"/>
    <dgm:cxn modelId="{BB689874-DA17-4ED9-9C19-A5958934030A}" srcId="{3B517978-34D9-406A-8C5B-94C7A2ED65E6}" destId="{3E025892-82E7-4AD5-84D7-EC1519488546}" srcOrd="6" destOrd="0" parTransId="{C3B966DB-822B-4DF3-9BD4-ADF6F5D5C285}" sibTransId="{223666AB-2D1C-4707-B0E5-6E9465EAC707}"/>
    <dgm:cxn modelId="{4851D577-FC8A-42AB-9C5C-E5927ABADB0F}" srcId="{22FC45D0-A528-4B5F-8AEE-5B12D0B087D1}" destId="{00F458A6-A48B-4824-BCAA-DD35E6DF2205}" srcOrd="0" destOrd="0" parTransId="{9F1114C1-3270-4AC7-B734-66674DB80AAC}" sibTransId="{3CAB81CD-CABF-4983-B293-0295590EBE25}"/>
    <dgm:cxn modelId="{A0BFED77-9010-421F-A891-7E4F9C3D4FF0}" type="presOf" srcId="{361C6A11-6A98-47BF-9248-A51359D7CEB5}" destId="{EBE0D77F-5DC6-464F-B34D-5B43DC11C0A0}" srcOrd="0" destOrd="0" presId="urn:microsoft.com/office/officeart/2005/8/layout/vList2"/>
    <dgm:cxn modelId="{C6BCF178-54B6-403E-A0DE-02187A098962}" type="presOf" srcId="{00F458A6-A48B-4824-BCAA-DD35E6DF2205}" destId="{CB6E2716-AC80-484C-BF3E-A73C875C9556}" srcOrd="0" destOrd="0" presId="urn:microsoft.com/office/officeart/2005/8/layout/vList2"/>
    <dgm:cxn modelId="{26861380-51B6-4133-B524-1A57BCF1987E}" type="presOf" srcId="{CC70025D-4A6D-4F1C-874E-B19570808E72}" destId="{214A9F07-4951-42EA-8FA4-35F140666259}" srcOrd="0" destOrd="0" presId="urn:microsoft.com/office/officeart/2005/8/layout/vList2"/>
    <dgm:cxn modelId="{F2281583-F61F-435D-9DE5-027808BCA220}" type="presOf" srcId="{3E025892-82E7-4AD5-84D7-EC1519488546}" destId="{BFC1FA50-3049-4293-AF93-F63FAC012C8F}" srcOrd="0" destOrd="0" presId="urn:microsoft.com/office/officeart/2005/8/layout/vList2"/>
    <dgm:cxn modelId="{758EC783-2EFC-4724-B933-8BE7E923AAFE}" srcId="{574EE65B-B845-4288-B3BD-E50DA2051CCB}" destId="{B4146C4E-6BDF-4B35-B260-00C669C1C754}" srcOrd="0" destOrd="0" parTransId="{CF0C31B3-2F46-4352-AFAC-CA8F148DAFA1}" sibTransId="{F7F048EA-1F7F-4EA7-8D33-BFEB0866F0A2}"/>
    <dgm:cxn modelId="{BB064B84-33A2-45D7-A42C-95E6BA9BFEC8}" type="presOf" srcId="{6B75FCE5-EC74-4622-A7B9-18945512B620}" destId="{087289FD-BF37-4A6C-AAB4-FB89553F4A8E}" srcOrd="0" destOrd="0" presId="urn:microsoft.com/office/officeart/2005/8/layout/vList2"/>
    <dgm:cxn modelId="{652CE886-7E2F-44F1-A79A-941759CA41AB}" type="presOf" srcId="{A05FACFC-A37B-4B13-BEBE-CADE625240DC}" destId="{D695BCC3-7A80-4837-A271-5DCE4328912F}" srcOrd="0" destOrd="0" presId="urn:microsoft.com/office/officeart/2005/8/layout/vList2"/>
    <dgm:cxn modelId="{51C3D592-64A4-4119-9182-922744DE1F6F}" type="presOf" srcId="{7B63C9A4-DD49-4BFD-9210-446EF070A534}" destId="{89C60E16-F6B6-49F3-9EC7-A168A12B46F3}" srcOrd="0" destOrd="0" presId="urn:microsoft.com/office/officeart/2005/8/layout/vList2"/>
    <dgm:cxn modelId="{F327BF9A-F709-4BB4-A146-23F858AF771F}" type="presOf" srcId="{3B517978-34D9-406A-8C5B-94C7A2ED65E6}" destId="{EA63A95B-E228-456D-9D7E-0A945DDD98A3}" srcOrd="0" destOrd="0" presId="urn:microsoft.com/office/officeart/2005/8/layout/vList2"/>
    <dgm:cxn modelId="{EB1E069C-04F3-45C9-BEBA-EAC696C46B8C}" type="presOf" srcId="{FA17A4BA-298A-41B0-8A45-3DA26B8AC10C}" destId="{642FE404-4EE8-4F3A-AA7E-39DDABAE1E61}" srcOrd="0" destOrd="0" presId="urn:microsoft.com/office/officeart/2005/8/layout/vList2"/>
    <dgm:cxn modelId="{6D2B23A9-A1D3-4451-9847-0FF121895117}" srcId="{3B517978-34D9-406A-8C5B-94C7A2ED65E6}" destId="{574EE65B-B845-4288-B3BD-E50DA2051CCB}" srcOrd="0" destOrd="0" parTransId="{A39CDA0D-732E-4D75-A815-F2BB3EB431BF}" sibTransId="{1857A6D0-8393-4F0F-9615-D7E7B5E5DCDE}"/>
    <dgm:cxn modelId="{FB2C10B8-FE73-4AEC-B381-13F8440E7D06}" type="presOf" srcId="{B4146C4E-6BDF-4B35-B260-00C669C1C754}" destId="{823EC6A1-80B2-47CF-80F9-2B9DBB761CC3}" srcOrd="0" destOrd="0" presId="urn:microsoft.com/office/officeart/2005/8/layout/vList2"/>
    <dgm:cxn modelId="{6910BEBA-F386-4285-A3C4-E60C9C4C20CB}" srcId="{6580C956-ECD3-496A-BA1D-3C83626136E7}" destId="{79B7E5B5-9BEA-4DD3-AC7B-5BD2ECE63A09}" srcOrd="0" destOrd="0" parTransId="{74E5F9F5-090F-4C16-8BC7-D7B1070FFA1B}" sibTransId="{83AB84EF-4EC7-42AB-B306-8E762B5EE0DB}"/>
    <dgm:cxn modelId="{795EF0BF-C99A-48CA-9CE2-E1177784B1B7}" srcId="{3B517978-34D9-406A-8C5B-94C7A2ED65E6}" destId="{6580C956-ECD3-496A-BA1D-3C83626136E7}" srcOrd="3" destOrd="0" parTransId="{11BD10A6-C9F2-4FCE-AA9D-E8F78B0E923F}" sibTransId="{DBF83DBD-5C60-4963-9784-8085ADFE41BA}"/>
    <dgm:cxn modelId="{AE6969D5-BA53-420B-A2F4-6C359D75B6A8}" type="presOf" srcId="{6580C956-ECD3-496A-BA1D-3C83626136E7}" destId="{2435E66A-CE01-4B45-8843-A6D76A3F1A5E}" srcOrd="0" destOrd="0" presId="urn:microsoft.com/office/officeart/2005/8/layout/vList2"/>
    <dgm:cxn modelId="{D305B4D8-6EA8-4190-B8C6-E8B9347CE9BF}" srcId="{A05FACFC-A37B-4B13-BEBE-CADE625240DC}" destId="{361C6A11-6A98-47BF-9248-A51359D7CEB5}" srcOrd="0" destOrd="0" parTransId="{3AF4B267-A58D-4F24-89A6-090F768D535A}" sibTransId="{ACA5056F-EB20-42FC-B8C0-0907BF202275}"/>
    <dgm:cxn modelId="{B3F328DF-736B-4DBD-9080-2106A34DC288}" srcId="{FA17A4BA-298A-41B0-8A45-3DA26B8AC10C}" destId="{6B75FCE5-EC74-4622-A7B9-18945512B620}" srcOrd="0" destOrd="0" parTransId="{42FD2D81-1BB4-4345-AFDA-0E3BB1109567}" sibTransId="{8B67242F-D178-41B8-B8CD-B6349F0E571F}"/>
    <dgm:cxn modelId="{949E26E0-15DE-4CB2-B3D4-21638875DA09}" type="presOf" srcId="{22FC45D0-A528-4B5F-8AEE-5B12D0B087D1}" destId="{921ECE5D-351A-4890-870C-39CF9D6E2686}" srcOrd="0" destOrd="0" presId="urn:microsoft.com/office/officeart/2005/8/layout/vList2"/>
    <dgm:cxn modelId="{0DF7F0E4-3157-4A5D-AFEF-5EB8B3C58B44}" srcId="{3B517978-34D9-406A-8C5B-94C7A2ED65E6}" destId="{A05FACFC-A37B-4B13-BEBE-CADE625240DC}" srcOrd="5" destOrd="0" parTransId="{D72DF434-AF3E-440B-841E-289C5E679396}" sibTransId="{98584888-D69A-4A4D-97D2-15B745074E64}"/>
    <dgm:cxn modelId="{6BD7FEFF-0F34-4C7F-8C97-38003A3E57DA}" srcId="{3B517978-34D9-406A-8C5B-94C7A2ED65E6}" destId="{FA17A4BA-298A-41B0-8A45-3DA26B8AC10C}" srcOrd="2" destOrd="0" parTransId="{49F20046-426E-460B-9B8A-40FC384B1C0B}" sibTransId="{66EF8326-9615-4757-A8AF-5601F135AC81}"/>
    <dgm:cxn modelId="{E8869CF8-C3FD-4A92-8E59-C3F1B999B696}" type="presParOf" srcId="{EA63A95B-E228-456D-9D7E-0A945DDD98A3}" destId="{82205FC0-A613-4C8C-BAD8-66A11903F13D}" srcOrd="0" destOrd="0" presId="urn:microsoft.com/office/officeart/2005/8/layout/vList2"/>
    <dgm:cxn modelId="{16A17E12-6779-4CD1-A816-CB493EB2F1D3}" type="presParOf" srcId="{EA63A95B-E228-456D-9D7E-0A945DDD98A3}" destId="{823EC6A1-80B2-47CF-80F9-2B9DBB761CC3}" srcOrd="1" destOrd="0" presId="urn:microsoft.com/office/officeart/2005/8/layout/vList2"/>
    <dgm:cxn modelId="{6A99F43A-D2D1-4B46-89D1-806D7E8A4D64}" type="presParOf" srcId="{EA63A95B-E228-456D-9D7E-0A945DDD98A3}" destId="{921ECE5D-351A-4890-870C-39CF9D6E2686}" srcOrd="2" destOrd="0" presId="urn:microsoft.com/office/officeart/2005/8/layout/vList2"/>
    <dgm:cxn modelId="{3C2391D0-AFCB-41B8-AA47-56221589B8FE}" type="presParOf" srcId="{EA63A95B-E228-456D-9D7E-0A945DDD98A3}" destId="{CB6E2716-AC80-484C-BF3E-A73C875C9556}" srcOrd="3" destOrd="0" presId="urn:microsoft.com/office/officeart/2005/8/layout/vList2"/>
    <dgm:cxn modelId="{ED475EF4-6247-4666-BDAB-ED30025E7A83}" type="presParOf" srcId="{EA63A95B-E228-456D-9D7E-0A945DDD98A3}" destId="{642FE404-4EE8-4F3A-AA7E-39DDABAE1E61}" srcOrd="4" destOrd="0" presId="urn:microsoft.com/office/officeart/2005/8/layout/vList2"/>
    <dgm:cxn modelId="{445EB260-8263-422F-AFB2-EACE69D31CC5}" type="presParOf" srcId="{EA63A95B-E228-456D-9D7E-0A945DDD98A3}" destId="{087289FD-BF37-4A6C-AAB4-FB89553F4A8E}" srcOrd="5" destOrd="0" presId="urn:microsoft.com/office/officeart/2005/8/layout/vList2"/>
    <dgm:cxn modelId="{432AB65B-56AC-4BFA-BAC1-69426BBB4CEE}" type="presParOf" srcId="{EA63A95B-E228-456D-9D7E-0A945DDD98A3}" destId="{2435E66A-CE01-4B45-8843-A6D76A3F1A5E}" srcOrd="6" destOrd="0" presId="urn:microsoft.com/office/officeart/2005/8/layout/vList2"/>
    <dgm:cxn modelId="{5E48FEF8-B6B3-4F22-AA27-B15BFC7DFF4F}" type="presParOf" srcId="{EA63A95B-E228-456D-9D7E-0A945DDD98A3}" destId="{C9048D3E-41F0-42AB-9110-462F70379BD4}" srcOrd="7" destOrd="0" presId="urn:microsoft.com/office/officeart/2005/8/layout/vList2"/>
    <dgm:cxn modelId="{810DDA5B-CAD3-4311-B1DD-309E0009CEDD}" type="presParOf" srcId="{EA63A95B-E228-456D-9D7E-0A945DDD98A3}" destId="{BAE86BFE-DA84-43AB-88D8-1938996D789F}" srcOrd="8" destOrd="0" presId="urn:microsoft.com/office/officeart/2005/8/layout/vList2"/>
    <dgm:cxn modelId="{2712E996-A03C-4A8B-8B03-30A7EA5AF18D}" type="presParOf" srcId="{EA63A95B-E228-456D-9D7E-0A945DDD98A3}" destId="{214A9F07-4951-42EA-8FA4-35F140666259}" srcOrd="9" destOrd="0" presId="urn:microsoft.com/office/officeart/2005/8/layout/vList2"/>
    <dgm:cxn modelId="{8D1E35DE-8A85-4BE3-BD06-9EB80CE506E9}" type="presParOf" srcId="{EA63A95B-E228-456D-9D7E-0A945DDD98A3}" destId="{D695BCC3-7A80-4837-A271-5DCE4328912F}" srcOrd="10" destOrd="0" presId="urn:microsoft.com/office/officeart/2005/8/layout/vList2"/>
    <dgm:cxn modelId="{CB85D261-F68F-449A-B988-C59F2DB7F23E}" type="presParOf" srcId="{EA63A95B-E228-456D-9D7E-0A945DDD98A3}" destId="{EBE0D77F-5DC6-464F-B34D-5B43DC11C0A0}" srcOrd="11" destOrd="0" presId="urn:microsoft.com/office/officeart/2005/8/layout/vList2"/>
    <dgm:cxn modelId="{EFACD010-F522-4C65-9BD7-555612D4C21E}" type="presParOf" srcId="{EA63A95B-E228-456D-9D7E-0A945DDD98A3}" destId="{BFC1FA50-3049-4293-AF93-F63FAC012C8F}" srcOrd="12" destOrd="0" presId="urn:microsoft.com/office/officeart/2005/8/layout/vList2"/>
    <dgm:cxn modelId="{51C0836C-3247-4A04-A984-7CBC40B53E47}" type="presParOf" srcId="{EA63A95B-E228-456D-9D7E-0A945DDD98A3}" destId="{89C60E16-F6B6-49F3-9EC7-A168A12B46F3}" srcOrd="1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2C0755-4439-4EF3-BA53-6F5F038F03E9}"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A917814-6D6C-4B2E-91FB-11192F8D56E6}">
      <dgm:prSet/>
      <dgm:spPr/>
      <dgm:t>
        <a:bodyPr/>
        <a:lstStyle/>
        <a:p>
          <a:pPr>
            <a:defRPr b="1"/>
          </a:pPr>
          <a:r>
            <a:rPr lang="en-IL" b="1" i="0" baseline="0"/>
            <a:t>All-or-Nothing Deployments:</a:t>
          </a:r>
          <a:endParaRPr lang="en-US"/>
        </a:p>
      </dgm:t>
    </dgm:pt>
    <dgm:pt modelId="{D4F92BF8-7CAE-4250-95ED-AD4AA1AB4DEE}" type="parTrans" cxnId="{38B6B1F7-E1BF-4024-BC91-736362262A75}">
      <dgm:prSet/>
      <dgm:spPr/>
      <dgm:t>
        <a:bodyPr/>
        <a:lstStyle/>
        <a:p>
          <a:endParaRPr lang="en-US"/>
        </a:p>
      </dgm:t>
    </dgm:pt>
    <dgm:pt modelId="{D69CFAD2-73D2-481C-95B3-5BD7E79EF0A2}" type="sibTrans" cxnId="{38B6B1F7-E1BF-4024-BC91-736362262A75}">
      <dgm:prSet/>
      <dgm:spPr/>
      <dgm:t>
        <a:bodyPr/>
        <a:lstStyle/>
        <a:p>
          <a:endParaRPr lang="en-US"/>
        </a:p>
      </dgm:t>
    </dgm:pt>
    <dgm:pt modelId="{FCD28F79-29FF-4EBC-992A-7BB6C0FA2B59}">
      <dgm:prSet/>
      <dgm:spPr/>
      <dgm:t>
        <a:bodyPr/>
        <a:lstStyle/>
        <a:p>
          <a:r>
            <a:rPr lang="en-IL" b="0" i="0" baseline="0"/>
            <a:t>Even if a change is made to a small part of the application (e.g., fixing a bug in the payment module), the entire monolith must be redeployed.</a:t>
          </a:r>
          <a:endParaRPr lang="en-US"/>
        </a:p>
      </dgm:t>
    </dgm:pt>
    <dgm:pt modelId="{37773152-FA52-43CF-8DCE-A49013F36156}" type="parTrans" cxnId="{AA9E32FA-502C-44E3-A987-54E83FFA36D7}">
      <dgm:prSet/>
      <dgm:spPr/>
      <dgm:t>
        <a:bodyPr/>
        <a:lstStyle/>
        <a:p>
          <a:endParaRPr lang="en-US"/>
        </a:p>
      </dgm:t>
    </dgm:pt>
    <dgm:pt modelId="{D0A26F0F-1DFF-4E48-A1B9-0D565611FF14}" type="sibTrans" cxnId="{AA9E32FA-502C-44E3-A987-54E83FFA36D7}">
      <dgm:prSet/>
      <dgm:spPr/>
      <dgm:t>
        <a:bodyPr/>
        <a:lstStyle/>
        <a:p>
          <a:endParaRPr lang="en-US"/>
        </a:p>
      </dgm:t>
    </dgm:pt>
    <dgm:pt modelId="{0A428FF6-BE48-460A-A4CE-8590C50FEEC0}">
      <dgm:prSet/>
      <dgm:spPr/>
      <dgm:t>
        <a:bodyPr/>
        <a:lstStyle/>
        <a:p>
          <a:r>
            <a:rPr lang="en-IL" b="0" i="0" baseline="0"/>
            <a:t>This increases the time required for deployment and raises the risk of introducing new issues in unrelated parts of the application.</a:t>
          </a:r>
          <a:endParaRPr lang="en-US"/>
        </a:p>
      </dgm:t>
    </dgm:pt>
    <dgm:pt modelId="{7C0E112E-DA54-40A1-9E77-5C0EA550EF19}" type="parTrans" cxnId="{40BECA49-6908-45A1-9EC1-373ABB898BC3}">
      <dgm:prSet/>
      <dgm:spPr/>
      <dgm:t>
        <a:bodyPr/>
        <a:lstStyle/>
        <a:p>
          <a:endParaRPr lang="en-US"/>
        </a:p>
      </dgm:t>
    </dgm:pt>
    <dgm:pt modelId="{B63C7103-3A70-40D0-A3BA-DDF270C3F064}" type="sibTrans" cxnId="{40BECA49-6908-45A1-9EC1-373ABB898BC3}">
      <dgm:prSet/>
      <dgm:spPr/>
      <dgm:t>
        <a:bodyPr/>
        <a:lstStyle/>
        <a:p>
          <a:endParaRPr lang="en-US"/>
        </a:p>
      </dgm:t>
    </dgm:pt>
    <dgm:pt modelId="{1E8FF92E-0A04-49C2-BD66-CA3E400FF9CD}">
      <dgm:prSet/>
      <dgm:spPr/>
      <dgm:t>
        <a:bodyPr/>
        <a:lstStyle/>
        <a:p>
          <a:pPr>
            <a:defRPr b="1"/>
          </a:pPr>
          <a:r>
            <a:rPr lang="en-IL" b="1" i="0" baseline="0"/>
            <a:t>Increased Downtime:</a:t>
          </a:r>
          <a:endParaRPr lang="en-US"/>
        </a:p>
      </dgm:t>
    </dgm:pt>
    <dgm:pt modelId="{2924D4B4-E393-43DE-BC81-BEFC24CD2F40}" type="parTrans" cxnId="{7FA2576E-50EC-44B3-8E3E-F58FDB76702C}">
      <dgm:prSet/>
      <dgm:spPr/>
      <dgm:t>
        <a:bodyPr/>
        <a:lstStyle/>
        <a:p>
          <a:endParaRPr lang="en-US"/>
        </a:p>
      </dgm:t>
    </dgm:pt>
    <dgm:pt modelId="{7B94B6BC-51C6-40AB-A0A0-8941FB0B5C57}" type="sibTrans" cxnId="{7FA2576E-50EC-44B3-8E3E-F58FDB76702C}">
      <dgm:prSet/>
      <dgm:spPr/>
      <dgm:t>
        <a:bodyPr/>
        <a:lstStyle/>
        <a:p>
          <a:endParaRPr lang="en-US"/>
        </a:p>
      </dgm:t>
    </dgm:pt>
    <dgm:pt modelId="{6D5E0350-FB98-4857-8FB0-4776A059B111}">
      <dgm:prSet/>
      <dgm:spPr/>
      <dgm:t>
        <a:bodyPr/>
        <a:lstStyle/>
        <a:p>
          <a:r>
            <a:rPr lang="en-IL" b="0" i="0" baseline="0"/>
            <a:t>Deployment of a monolithic application often requires bringing down the entire system temporarily. This downtime can be unacceptable for businesses requiring high availability, especially for applications with global user bases.</a:t>
          </a:r>
          <a:endParaRPr lang="en-US"/>
        </a:p>
      </dgm:t>
    </dgm:pt>
    <dgm:pt modelId="{3D022D23-9CC1-4A12-A838-D2E81630603F}" type="parTrans" cxnId="{A6F600BF-3B23-4EBC-826F-A763D514F223}">
      <dgm:prSet/>
      <dgm:spPr/>
      <dgm:t>
        <a:bodyPr/>
        <a:lstStyle/>
        <a:p>
          <a:endParaRPr lang="en-US"/>
        </a:p>
      </dgm:t>
    </dgm:pt>
    <dgm:pt modelId="{74E9B4E4-E2AE-4445-B6C0-7042F1DEABB0}" type="sibTrans" cxnId="{A6F600BF-3B23-4EBC-826F-A763D514F223}">
      <dgm:prSet/>
      <dgm:spPr/>
      <dgm:t>
        <a:bodyPr/>
        <a:lstStyle/>
        <a:p>
          <a:endParaRPr lang="en-US"/>
        </a:p>
      </dgm:t>
    </dgm:pt>
    <dgm:pt modelId="{16A00C6B-43A2-4F50-981E-1E00AA642F42}">
      <dgm:prSet/>
      <dgm:spPr/>
      <dgm:t>
        <a:bodyPr/>
        <a:lstStyle/>
        <a:p>
          <a:pPr>
            <a:defRPr b="1"/>
          </a:pPr>
          <a:r>
            <a:rPr lang="en-IL" b="1" i="0" baseline="0"/>
            <a:t>Testing Complexity:</a:t>
          </a:r>
          <a:endParaRPr lang="en-US"/>
        </a:p>
      </dgm:t>
    </dgm:pt>
    <dgm:pt modelId="{B4C32156-E823-410D-A6E0-2AE5485A6FA7}" type="parTrans" cxnId="{C455DC78-EA8A-42E4-A225-63C699AD9CB8}">
      <dgm:prSet/>
      <dgm:spPr/>
      <dgm:t>
        <a:bodyPr/>
        <a:lstStyle/>
        <a:p>
          <a:endParaRPr lang="en-US"/>
        </a:p>
      </dgm:t>
    </dgm:pt>
    <dgm:pt modelId="{B6DF25D3-E97D-4FC2-A69D-AD54E73139D2}" type="sibTrans" cxnId="{C455DC78-EA8A-42E4-A225-63C699AD9CB8}">
      <dgm:prSet/>
      <dgm:spPr/>
      <dgm:t>
        <a:bodyPr/>
        <a:lstStyle/>
        <a:p>
          <a:endParaRPr lang="en-US"/>
        </a:p>
      </dgm:t>
    </dgm:pt>
    <dgm:pt modelId="{B86A18AB-F3D5-406D-8525-4E9BBEB1F46E}">
      <dgm:prSet/>
      <dgm:spPr/>
      <dgm:t>
        <a:bodyPr/>
        <a:lstStyle/>
        <a:p>
          <a:r>
            <a:rPr lang="en-IL" b="0" i="0" baseline="0"/>
            <a:t>Because all modules are interconnected, any update requires extensive testing of the entire application to ensure there are no unintended side effects. This significantly delays the deployment process.</a:t>
          </a:r>
          <a:endParaRPr lang="en-US"/>
        </a:p>
      </dgm:t>
    </dgm:pt>
    <dgm:pt modelId="{08CBD5EB-E432-4467-84F5-F6BF27097581}" type="parTrans" cxnId="{1FB24A75-4A71-4FD8-AEE6-FA7E26033F1F}">
      <dgm:prSet/>
      <dgm:spPr/>
      <dgm:t>
        <a:bodyPr/>
        <a:lstStyle/>
        <a:p>
          <a:endParaRPr lang="en-US"/>
        </a:p>
      </dgm:t>
    </dgm:pt>
    <dgm:pt modelId="{15CA44EC-88AD-4184-AB37-69D698BD2257}" type="sibTrans" cxnId="{1FB24A75-4A71-4FD8-AEE6-FA7E26033F1F}">
      <dgm:prSet/>
      <dgm:spPr/>
      <dgm:t>
        <a:bodyPr/>
        <a:lstStyle/>
        <a:p>
          <a:endParaRPr lang="en-US"/>
        </a:p>
      </dgm:t>
    </dgm:pt>
    <dgm:pt modelId="{CA7A2FE2-2FAC-45BE-AEDB-CC62EA9DDB25}">
      <dgm:prSet/>
      <dgm:spPr/>
      <dgm:t>
        <a:bodyPr/>
        <a:lstStyle/>
        <a:p>
          <a:pPr>
            <a:defRPr b="1"/>
          </a:pPr>
          <a:r>
            <a:rPr lang="en-IL" b="1" i="0" baseline="0"/>
            <a:t>Slower Feedback Loops:</a:t>
          </a:r>
          <a:endParaRPr lang="en-US"/>
        </a:p>
      </dgm:t>
    </dgm:pt>
    <dgm:pt modelId="{92D96F36-5409-40F4-82ED-09BAB0C4EE2C}" type="parTrans" cxnId="{9EFEEC87-0BE7-48D4-B1EA-E54D8441A273}">
      <dgm:prSet/>
      <dgm:spPr/>
      <dgm:t>
        <a:bodyPr/>
        <a:lstStyle/>
        <a:p>
          <a:endParaRPr lang="en-US"/>
        </a:p>
      </dgm:t>
    </dgm:pt>
    <dgm:pt modelId="{35ACABD2-49D5-44D7-9865-1524545A240E}" type="sibTrans" cxnId="{9EFEEC87-0BE7-48D4-B1EA-E54D8441A273}">
      <dgm:prSet/>
      <dgm:spPr/>
      <dgm:t>
        <a:bodyPr/>
        <a:lstStyle/>
        <a:p>
          <a:endParaRPr lang="en-US"/>
        </a:p>
      </dgm:t>
    </dgm:pt>
    <dgm:pt modelId="{9FF774AD-4037-46F5-80FE-2A7CF7709EF0}">
      <dgm:prSet/>
      <dgm:spPr/>
      <dgm:t>
        <a:bodyPr/>
        <a:lstStyle/>
        <a:p>
          <a:r>
            <a:rPr lang="en-IL" b="0" i="0" baseline="0"/>
            <a:t>When it takes a long time to deploy changes, developers receive delayed feedback on their code. This slows down the pace of innovation and makes it harder to address issues quickly.</a:t>
          </a:r>
          <a:endParaRPr lang="en-US"/>
        </a:p>
      </dgm:t>
    </dgm:pt>
    <dgm:pt modelId="{A11CAB39-A48D-4813-BCBE-B84185B000FD}" type="parTrans" cxnId="{76D302E0-4363-4F1A-BEE1-B7AEF0F49262}">
      <dgm:prSet/>
      <dgm:spPr/>
      <dgm:t>
        <a:bodyPr/>
        <a:lstStyle/>
        <a:p>
          <a:endParaRPr lang="en-US"/>
        </a:p>
      </dgm:t>
    </dgm:pt>
    <dgm:pt modelId="{41A7A6A8-21BB-4726-BA3F-897B9435DD3E}" type="sibTrans" cxnId="{76D302E0-4363-4F1A-BEE1-B7AEF0F49262}">
      <dgm:prSet/>
      <dgm:spPr/>
      <dgm:t>
        <a:bodyPr/>
        <a:lstStyle/>
        <a:p>
          <a:endParaRPr lang="en-US"/>
        </a:p>
      </dgm:t>
    </dgm:pt>
    <dgm:pt modelId="{E5F8FB02-1DFF-483D-8299-7C3479B2A945}">
      <dgm:prSet/>
      <dgm:spPr/>
      <dgm:t>
        <a:bodyPr/>
        <a:lstStyle/>
        <a:p>
          <a:pPr>
            <a:defRPr b="1"/>
          </a:pPr>
          <a:r>
            <a:rPr lang="en-IL" b="1" i="0" baseline="0"/>
            <a:t>Risk of Breaking the System:</a:t>
          </a:r>
          <a:endParaRPr lang="en-US"/>
        </a:p>
      </dgm:t>
    </dgm:pt>
    <dgm:pt modelId="{2ABB3C79-545D-4B23-90FA-14489F41D06F}" type="parTrans" cxnId="{2A47C3AB-8D1F-4264-956E-F953301F855C}">
      <dgm:prSet/>
      <dgm:spPr/>
      <dgm:t>
        <a:bodyPr/>
        <a:lstStyle/>
        <a:p>
          <a:endParaRPr lang="en-US"/>
        </a:p>
      </dgm:t>
    </dgm:pt>
    <dgm:pt modelId="{F0ED7DEF-6F48-47BE-8DC0-ECEDECAAA56D}" type="sibTrans" cxnId="{2A47C3AB-8D1F-4264-956E-F953301F855C}">
      <dgm:prSet/>
      <dgm:spPr/>
      <dgm:t>
        <a:bodyPr/>
        <a:lstStyle/>
        <a:p>
          <a:endParaRPr lang="en-US"/>
        </a:p>
      </dgm:t>
    </dgm:pt>
    <dgm:pt modelId="{E777AE28-56C8-4FFB-BF1E-F5A6A0DF1F11}">
      <dgm:prSet/>
      <dgm:spPr/>
      <dgm:t>
        <a:bodyPr/>
        <a:lstStyle/>
        <a:p>
          <a:r>
            <a:rPr lang="en-IL" b="0" i="0" baseline="0"/>
            <a:t>Updating one feature or module in a monolith can inadvertently break other parts of the system due to hidden dependencies, increasing the likelihood of bugs and outages.</a:t>
          </a:r>
          <a:endParaRPr lang="en-US"/>
        </a:p>
      </dgm:t>
    </dgm:pt>
    <dgm:pt modelId="{1011BE01-74E3-4B80-8F34-B8CBC5658171}" type="parTrans" cxnId="{C66077C1-3A87-4905-BD94-5936314A261D}">
      <dgm:prSet/>
      <dgm:spPr/>
      <dgm:t>
        <a:bodyPr/>
        <a:lstStyle/>
        <a:p>
          <a:endParaRPr lang="en-US"/>
        </a:p>
      </dgm:t>
    </dgm:pt>
    <dgm:pt modelId="{4C8C89F4-E913-41BE-A862-F8E8D72A8692}" type="sibTrans" cxnId="{C66077C1-3A87-4905-BD94-5936314A261D}">
      <dgm:prSet/>
      <dgm:spPr/>
      <dgm:t>
        <a:bodyPr/>
        <a:lstStyle/>
        <a:p>
          <a:endParaRPr lang="en-US"/>
        </a:p>
      </dgm:t>
    </dgm:pt>
    <dgm:pt modelId="{2EB593A0-20FC-4797-BA04-1359DAD73988}">
      <dgm:prSet/>
      <dgm:spPr/>
      <dgm:t>
        <a:bodyPr/>
        <a:lstStyle/>
        <a:p>
          <a:pPr>
            <a:defRPr b="1"/>
          </a:pPr>
          <a:r>
            <a:rPr lang="en-IL" b="1" i="0" baseline="0"/>
            <a:t>Team Coordination Challenges:</a:t>
          </a:r>
          <a:endParaRPr lang="en-US"/>
        </a:p>
      </dgm:t>
    </dgm:pt>
    <dgm:pt modelId="{B1C50648-FF8C-4B2D-A1F5-E09FDF18AAD5}" type="parTrans" cxnId="{432E35D2-005B-47A6-B213-5C9E9BF706E1}">
      <dgm:prSet/>
      <dgm:spPr/>
      <dgm:t>
        <a:bodyPr/>
        <a:lstStyle/>
        <a:p>
          <a:endParaRPr lang="en-US"/>
        </a:p>
      </dgm:t>
    </dgm:pt>
    <dgm:pt modelId="{AC803212-5893-49BF-9DAC-E48CFF40FB4A}" type="sibTrans" cxnId="{432E35D2-005B-47A6-B213-5C9E9BF706E1}">
      <dgm:prSet/>
      <dgm:spPr/>
      <dgm:t>
        <a:bodyPr/>
        <a:lstStyle/>
        <a:p>
          <a:endParaRPr lang="en-US"/>
        </a:p>
      </dgm:t>
    </dgm:pt>
    <dgm:pt modelId="{92C8EF1A-8DFC-468F-BD0F-944F7321E1C7}">
      <dgm:prSet/>
      <dgm:spPr/>
      <dgm:t>
        <a:bodyPr/>
        <a:lstStyle/>
        <a:p>
          <a:r>
            <a:rPr lang="en-IL" b="0" i="0" baseline="0"/>
            <a:t>In large teams working on a monolith, multiple developers or teams might be working on different parts of the application simultaneously. Changes made by one team can delay the deployment of updates by another team, causing bottlenecks.</a:t>
          </a:r>
          <a:endParaRPr lang="en-US"/>
        </a:p>
      </dgm:t>
    </dgm:pt>
    <dgm:pt modelId="{2E813FED-387F-48DA-8556-B81A665290B1}" type="parTrans" cxnId="{3D710A51-C487-475B-9144-6BE03E317E64}">
      <dgm:prSet/>
      <dgm:spPr/>
      <dgm:t>
        <a:bodyPr/>
        <a:lstStyle/>
        <a:p>
          <a:endParaRPr lang="en-US"/>
        </a:p>
      </dgm:t>
    </dgm:pt>
    <dgm:pt modelId="{5E341A25-C208-413F-90C3-B3BA93AB60D5}" type="sibTrans" cxnId="{3D710A51-C487-475B-9144-6BE03E317E64}">
      <dgm:prSet/>
      <dgm:spPr/>
      <dgm:t>
        <a:bodyPr/>
        <a:lstStyle/>
        <a:p>
          <a:endParaRPr lang="en-US"/>
        </a:p>
      </dgm:t>
    </dgm:pt>
    <dgm:pt modelId="{8C319C39-E15F-4BA2-9044-F46EDBDDA632}">
      <dgm:prSet/>
      <dgm:spPr/>
      <dgm:t>
        <a:bodyPr/>
        <a:lstStyle/>
        <a:p>
          <a:pPr>
            <a:defRPr b="1"/>
          </a:pPr>
          <a:r>
            <a:rPr lang="en-IL" b="1" i="0" baseline="0"/>
            <a:t>Harder to Roll Back:</a:t>
          </a:r>
          <a:endParaRPr lang="en-US"/>
        </a:p>
      </dgm:t>
    </dgm:pt>
    <dgm:pt modelId="{CE6289E0-D3D1-4FAB-829F-F775AED5C629}" type="parTrans" cxnId="{97A25161-7115-478C-9166-610427D152B2}">
      <dgm:prSet/>
      <dgm:spPr/>
      <dgm:t>
        <a:bodyPr/>
        <a:lstStyle/>
        <a:p>
          <a:endParaRPr lang="en-US"/>
        </a:p>
      </dgm:t>
    </dgm:pt>
    <dgm:pt modelId="{37D6F8CC-B488-4E22-9CDF-5F1C67EF6A57}" type="sibTrans" cxnId="{97A25161-7115-478C-9166-610427D152B2}">
      <dgm:prSet/>
      <dgm:spPr/>
      <dgm:t>
        <a:bodyPr/>
        <a:lstStyle/>
        <a:p>
          <a:endParaRPr lang="en-US"/>
        </a:p>
      </dgm:t>
    </dgm:pt>
    <dgm:pt modelId="{0749B035-854C-4D60-85EA-6B56C61549DD}">
      <dgm:prSet/>
      <dgm:spPr/>
      <dgm:t>
        <a:bodyPr/>
        <a:lstStyle/>
        <a:p>
          <a:r>
            <a:rPr lang="en-IL" b="0" i="0" baseline="0"/>
            <a:t>If an update introduces a critical issue, rolling back the deployment can be difficult because the entire application is updated together, making it challenging to isolate and revert specific changes.</a:t>
          </a:r>
          <a:endParaRPr lang="en-US"/>
        </a:p>
      </dgm:t>
    </dgm:pt>
    <dgm:pt modelId="{704603FD-29C9-4FBB-B8D1-29D271AC2BE2}" type="parTrans" cxnId="{CCC6DED8-E7C0-4C8F-8F43-12AF3C8786F8}">
      <dgm:prSet/>
      <dgm:spPr/>
      <dgm:t>
        <a:bodyPr/>
        <a:lstStyle/>
        <a:p>
          <a:endParaRPr lang="en-US"/>
        </a:p>
      </dgm:t>
    </dgm:pt>
    <dgm:pt modelId="{DCFB7FCF-2C28-4298-A45D-B7CDF9E4E0AA}" type="sibTrans" cxnId="{CCC6DED8-E7C0-4C8F-8F43-12AF3C8786F8}">
      <dgm:prSet/>
      <dgm:spPr/>
      <dgm:t>
        <a:bodyPr/>
        <a:lstStyle/>
        <a:p>
          <a:endParaRPr lang="en-US"/>
        </a:p>
      </dgm:t>
    </dgm:pt>
    <dgm:pt modelId="{122EECF7-7D6B-4F5B-B7B2-DF5641741FD7}" type="pres">
      <dgm:prSet presAssocID="{E42C0755-4439-4EF3-BA53-6F5F038F03E9}" presName="root" presStyleCnt="0">
        <dgm:presLayoutVars>
          <dgm:dir/>
          <dgm:resizeHandles val="exact"/>
        </dgm:presLayoutVars>
      </dgm:prSet>
      <dgm:spPr/>
    </dgm:pt>
    <dgm:pt modelId="{765A9542-B443-4D99-9E3D-D8CC22835E4A}" type="pres">
      <dgm:prSet presAssocID="{3A917814-6D6C-4B2E-91FB-11192F8D56E6}" presName="compNode" presStyleCnt="0"/>
      <dgm:spPr/>
    </dgm:pt>
    <dgm:pt modelId="{0B2041EE-4919-4DCB-B308-4A1708CB4D97}" type="pres">
      <dgm:prSet presAssocID="{3A917814-6D6C-4B2E-91FB-11192F8D56E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owser Window"/>
        </a:ext>
      </dgm:extLst>
    </dgm:pt>
    <dgm:pt modelId="{8B93FCD9-D0B0-4E08-A2FF-6EAE836D0922}" type="pres">
      <dgm:prSet presAssocID="{3A917814-6D6C-4B2E-91FB-11192F8D56E6}" presName="iconSpace" presStyleCnt="0"/>
      <dgm:spPr/>
    </dgm:pt>
    <dgm:pt modelId="{2076540B-57B6-4CD5-B50B-5C9828F8D7A4}" type="pres">
      <dgm:prSet presAssocID="{3A917814-6D6C-4B2E-91FB-11192F8D56E6}" presName="parTx" presStyleLbl="revTx" presStyleIdx="0" presStyleCnt="14">
        <dgm:presLayoutVars>
          <dgm:chMax val="0"/>
          <dgm:chPref val="0"/>
        </dgm:presLayoutVars>
      </dgm:prSet>
      <dgm:spPr/>
    </dgm:pt>
    <dgm:pt modelId="{BFFA325B-AB2B-44FA-A2BD-4F3C17BE8BD7}" type="pres">
      <dgm:prSet presAssocID="{3A917814-6D6C-4B2E-91FB-11192F8D56E6}" presName="txSpace" presStyleCnt="0"/>
      <dgm:spPr/>
    </dgm:pt>
    <dgm:pt modelId="{FA5A4702-9387-4EC5-8EFD-795D09A8EC92}" type="pres">
      <dgm:prSet presAssocID="{3A917814-6D6C-4B2E-91FB-11192F8D56E6}" presName="desTx" presStyleLbl="revTx" presStyleIdx="1" presStyleCnt="14">
        <dgm:presLayoutVars/>
      </dgm:prSet>
      <dgm:spPr/>
    </dgm:pt>
    <dgm:pt modelId="{273A68BC-5753-4B1A-BBDB-936F6E9FB4D3}" type="pres">
      <dgm:prSet presAssocID="{D69CFAD2-73D2-481C-95B3-5BD7E79EF0A2}" presName="sibTrans" presStyleCnt="0"/>
      <dgm:spPr/>
    </dgm:pt>
    <dgm:pt modelId="{C9758E4C-954C-4E14-AD63-F6D438BA9EEA}" type="pres">
      <dgm:prSet presAssocID="{1E8FF92E-0A04-49C2-BD66-CA3E400FF9CD}" presName="compNode" presStyleCnt="0"/>
      <dgm:spPr/>
    </dgm:pt>
    <dgm:pt modelId="{13614273-DBF0-42E8-8E69-D942EE365098}" type="pres">
      <dgm:prSet presAssocID="{1E8FF92E-0A04-49C2-BD66-CA3E400FF9CD}"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FDD3582E-8EEA-467F-8772-7A3E3790EACC}" type="pres">
      <dgm:prSet presAssocID="{1E8FF92E-0A04-49C2-BD66-CA3E400FF9CD}" presName="iconSpace" presStyleCnt="0"/>
      <dgm:spPr/>
    </dgm:pt>
    <dgm:pt modelId="{884F6661-1CBC-4063-94F5-EA6FF11EC81D}" type="pres">
      <dgm:prSet presAssocID="{1E8FF92E-0A04-49C2-BD66-CA3E400FF9CD}" presName="parTx" presStyleLbl="revTx" presStyleIdx="2" presStyleCnt="14">
        <dgm:presLayoutVars>
          <dgm:chMax val="0"/>
          <dgm:chPref val="0"/>
        </dgm:presLayoutVars>
      </dgm:prSet>
      <dgm:spPr/>
    </dgm:pt>
    <dgm:pt modelId="{023BAFB8-BE06-459A-848F-BACC95A63E3B}" type="pres">
      <dgm:prSet presAssocID="{1E8FF92E-0A04-49C2-BD66-CA3E400FF9CD}" presName="txSpace" presStyleCnt="0"/>
      <dgm:spPr/>
    </dgm:pt>
    <dgm:pt modelId="{BD010BD8-886D-48F3-9AB1-406B167B0115}" type="pres">
      <dgm:prSet presAssocID="{1E8FF92E-0A04-49C2-BD66-CA3E400FF9CD}" presName="desTx" presStyleLbl="revTx" presStyleIdx="3" presStyleCnt="14">
        <dgm:presLayoutVars/>
      </dgm:prSet>
      <dgm:spPr/>
    </dgm:pt>
    <dgm:pt modelId="{C546D1EA-0A1C-4C6C-ACD5-2285AD4E4638}" type="pres">
      <dgm:prSet presAssocID="{7B94B6BC-51C6-40AB-A0A0-8941FB0B5C57}" presName="sibTrans" presStyleCnt="0"/>
      <dgm:spPr/>
    </dgm:pt>
    <dgm:pt modelId="{DD307208-A2BB-47DB-8FFC-923C33D438E9}" type="pres">
      <dgm:prSet presAssocID="{16A00C6B-43A2-4F50-981E-1E00AA642F42}" presName="compNode" presStyleCnt="0"/>
      <dgm:spPr/>
    </dgm:pt>
    <dgm:pt modelId="{52EA5002-1FC0-455A-BD32-1BC71A1BC24D}" type="pres">
      <dgm:prSet presAssocID="{16A00C6B-43A2-4F50-981E-1E00AA642F4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D0335740-90C6-4445-A382-D4179FDA72A4}" type="pres">
      <dgm:prSet presAssocID="{16A00C6B-43A2-4F50-981E-1E00AA642F42}" presName="iconSpace" presStyleCnt="0"/>
      <dgm:spPr/>
    </dgm:pt>
    <dgm:pt modelId="{71CA4401-933E-4185-A23D-72994076D396}" type="pres">
      <dgm:prSet presAssocID="{16A00C6B-43A2-4F50-981E-1E00AA642F42}" presName="parTx" presStyleLbl="revTx" presStyleIdx="4" presStyleCnt="14">
        <dgm:presLayoutVars>
          <dgm:chMax val="0"/>
          <dgm:chPref val="0"/>
        </dgm:presLayoutVars>
      </dgm:prSet>
      <dgm:spPr/>
    </dgm:pt>
    <dgm:pt modelId="{1B85804E-FD0B-4595-A05F-F550CDFCA0D3}" type="pres">
      <dgm:prSet presAssocID="{16A00C6B-43A2-4F50-981E-1E00AA642F42}" presName="txSpace" presStyleCnt="0"/>
      <dgm:spPr/>
    </dgm:pt>
    <dgm:pt modelId="{4910854D-2C50-4EA5-A1FA-77943765E5BB}" type="pres">
      <dgm:prSet presAssocID="{16A00C6B-43A2-4F50-981E-1E00AA642F42}" presName="desTx" presStyleLbl="revTx" presStyleIdx="5" presStyleCnt="14">
        <dgm:presLayoutVars/>
      </dgm:prSet>
      <dgm:spPr/>
    </dgm:pt>
    <dgm:pt modelId="{D64E7166-E5DF-4907-AB82-67476EC1E369}" type="pres">
      <dgm:prSet presAssocID="{B6DF25D3-E97D-4FC2-A69D-AD54E73139D2}" presName="sibTrans" presStyleCnt="0"/>
      <dgm:spPr/>
    </dgm:pt>
    <dgm:pt modelId="{20FE90F5-47A0-4593-93C0-4B9F5DEE8FC4}" type="pres">
      <dgm:prSet presAssocID="{CA7A2FE2-2FAC-45BE-AEDB-CC62EA9DDB25}" presName="compNode" presStyleCnt="0"/>
      <dgm:spPr/>
    </dgm:pt>
    <dgm:pt modelId="{000B9677-42D4-4F65-B5B0-EDB1A5110651}" type="pres">
      <dgm:prSet presAssocID="{CA7A2FE2-2FAC-45BE-AEDB-CC62EA9DDB2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6C3FB3A-B074-4E43-BA8B-6F9F2A54C573}" type="pres">
      <dgm:prSet presAssocID="{CA7A2FE2-2FAC-45BE-AEDB-CC62EA9DDB25}" presName="iconSpace" presStyleCnt="0"/>
      <dgm:spPr/>
    </dgm:pt>
    <dgm:pt modelId="{2F7F5F17-A5B5-4EEC-B010-423AC163A178}" type="pres">
      <dgm:prSet presAssocID="{CA7A2FE2-2FAC-45BE-AEDB-CC62EA9DDB25}" presName="parTx" presStyleLbl="revTx" presStyleIdx="6" presStyleCnt="14">
        <dgm:presLayoutVars>
          <dgm:chMax val="0"/>
          <dgm:chPref val="0"/>
        </dgm:presLayoutVars>
      </dgm:prSet>
      <dgm:spPr/>
    </dgm:pt>
    <dgm:pt modelId="{5FD19F58-F645-462A-8574-259F16E9F44C}" type="pres">
      <dgm:prSet presAssocID="{CA7A2FE2-2FAC-45BE-AEDB-CC62EA9DDB25}" presName="txSpace" presStyleCnt="0"/>
      <dgm:spPr/>
    </dgm:pt>
    <dgm:pt modelId="{44F3AC8A-3EF9-4A2F-A4FD-CFDA47B8E157}" type="pres">
      <dgm:prSet presAssocID="{CA7A2FE2-2FAC-45BE-AEDB-CC62EA9DDB25}" presName="desTx" presStyleLbl="revTx" presStyleIdx="7" presStyleCnt="14">
        <dgm:presLayoutVars/>
      </dgm:prSet>
      <dgm:spPr/>
    </dgm:pt>
    <dgm:pt modelId="{C7316565-FC15-450B-AC83-92B9C92CE6B5}" type="pres">
      <dgm:prSet presAssocID="{35ACABD2-49D5-44D7-9865-1524545A240E}" presName="sibTrans" presStyleCnt="0"/>
      <dgm:spPr/>
    </dgm:pt>
    <dgm:pt modelId="{D0052F0B-532B-4C49-A33E-C4A4450D35D4}" type="pres">
      <dgm:prSet presAssocID="{E5F8FB02-1DFF-483D-8299-7C3479B2A945}" presName="compNode" presStyleCnt="0"/>
      <dgm:spPr/>
    </dgm:pt>
    <dgm:pt modelId="{FB6F1305-99CD-4B64-8C85-4DD1A33B553C}" type="pres">
      <dgm:prSet presAssocID="{E5F8FB02-1DFF-483D-8299-7C3479B2A945}"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peed Bump"/>
        </a:ext>
      </dgm:extLst>
    </dgm:pt>
    <dgm:pt modelId="{F86D6906-1D29-4824-AB6E-B92E3BDE584F}" type="pres">
      <dgm:prSet presAssocID="{E5F8FB02-1DFF-483D-8299-7C3479B2A945}" presName="iconSpace" presStyleCnt="0"/>
      <dgm:spPr/>
    </dgm:pt>
    <dgm:pt modelId="{51DE69C2-F9A7-47E4-B04E-553F2FB6859E}" type="pres">
      <dgm:prSet presAssocID="{E5F8FB02-1DFF-483D-8299-7C3479B2A945}" presName="parTx" presStyleLbl="revTx" presStyleIdx="8" presStyleCnt="14">
        <dgm:presLayoutVars>
          <dgm:chMax val="0"/>
          <dgm:chPref val="0"/>
        </dgm:presLayoutVars>
      </dgm:prSet>
      <dgm:spPr/>
    </dgm:pt>
    <dgm:pt modelId="{2BB47517-3E1C-4144-9D85-32D0918C60C3}" type="pres">
      <dgm:prSet presAssocID="{E5F8FB02-1DFF-483D-8299-7C3479B2A945}" presName="txSpace" presStyleCnt="0"/>
      <dgm:spPr/>
    </dgm:pt>
    <dgm:pt modelId="{83A01626-4995-47F3-B9C6-8ACA78945360}" type="pres">
      <dgm:prSet presAssocID="{E5F8FB02-1DFF-483D-8299-7C3479B2A945}" presName="desTx" presStyleLbl="revTx" presStyleIdx="9" presStyleCnt="14">
        <dgm:presLayoutVars/>
      </dgm:prSet>
      <dgm:spPr/>
    </dgm:pt>
    <dgm:pt modelId="{2113613B-6F35-4538-9971-7E6A7F1B66FB}" type="pres">
      <dgm:prSet presAssocID="{F0ED7DEF-6F48-47BE-8DC0-ECEDECAAA56D}" presName="sibTrans" presStyleCnt="0"/>
      <dgm:spPr/>
    </dgm:pt>
    <dgm:pt modelId="{9C5B416B-68DB-4B53-8462-F3264FE67F26}" type="pres">
      <dgm:prSet presAssocID="{2EB593A0-20FC-4797-BA04-1359DAD73988}" presName="compNode" presStyleCnt="0"/>
      <dgm:spPr/>
    </dgm:pt>
    <dgm:pt modelId="{5D9CEB69-AB47-45D9-A3FF-BD21A4133C1C}" type="pres">
      <dgm:prSet presAssocID="{2EB593A0-20FC-4797-BA04-1359DAD7398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ranching Diagram"/>
        </a:ext>
      </dgm:extLst>
    </dgm:pt>
    <dgm:pt modelId="{0F40FE9D-4F41-474E-B12C-B699D4566760}" type="pres">
      <dgm:prSet presAssocID="{2EB593A0-20FC-4797-BA04-1359DAD73988}" presName="iconSpace" presStyleCnt="0"/>
      <dgm:spPr/>
    </dgm:pt>
    <dgm:pt modelId="{2AA6BDB6-E875-45E0-9BCE-E5A27CC28BFE}" type="pres">
      <dgm:prSet presAssocID="{2EB593A0-20FC-4797-BA04-1359DAD73988}" presName="parTx" presStyleLbl="revTx" presStyleIdx="10" presStyleCnt="14">
        <dgm:presLayoutVars>
          <dgm:chMax val="0"/>
          <dgm:chPref val="0"/>
        </dgm:presLayoutVars>
      </dgm:prSet>
      <dgm:spPr/>
    </dgm:pt>
    <dgm:pt modelId="{B639E59F-10A7-454C-800A-F29215593C6B}" type="pres">
      <dgm:prSet presAssocID="{2EB593A0-20FC-4797-BA04-1359DAD73988}" presName="txSpace" presStyleCnt="0"/>
      <dgm:spPr/>
    </dgm:pt>
    <dgm:pt modelId="{1A2FDB99-A9CB-479A-8E28-04E24888370F}" type="pres">
      <dgm:prSet presAssocID="{2EB593A0-20FC-4797-BA04-1359DAD73988}" presName="desTx" presStyleLbl="revTx" presStyleIdx="11" presStyleCnt="14">
        <dgm:presLayoutVars/>
      </dgm:prSet>
      <dgm:spPr/>
    </dgm:pt>
    <dgm:pt modelId="{357DAB2C-E2CE-4FF0-B315-FC5E3910E02F}" type="pres">
      <dgm:prSet presAssocID="{AC803212-5893-49BF-9DAC-E48CFF40FB4A}" presName="sibTrans" presStyleCnt="0"/>
      <dgm:spPr/>
    </dgm:pt>
    <dgm:pt modelId="{37035F06-E708-4F26-A5D0-9C867D55C482}" type="pres">
      <dgm:prSet presAssocID="{8C319C39-E15F-4BA2-9044-F46EDBDDA632}" presName="compNode" presStyleCnt="0"/>
      <dgm:spPr/>
    </dgm:pt>
    <dgm:pt modelId="{5E4A1154-C168-44CE-94FC-B44361FFDD1B}" type="pres">
      <dgm:prSet presAssocID="{8C319C39-E15F-4BA2-9044-F46EDBDDA63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Flowchart"/>
        </a:ext>
      </dgm:extLst>
    </dgm:pt>
    <dgm:pt modelId="{22089F6A-8AE6-40AB-9736-29F8D34CC026}" type="pres">
      <dgm:prSet presAssocID="{8C319C39-E15F-4BA2-9044-F46EDBDDA632}" presName="iconSpace" presStyleCnt="0"/>
      <dgm:spPr/>
    </dgm:pt>
    <dgm:pt modelId="{55A920D7-1577-4B7B-AF30-6DC8B6BEEA2A}" type="pres">
      <dgm:prSet presAssocID="{8C319C39-E15F-4BA2-9044-F46EDBDDA632}" presName="parTx" presStyleLbl="revTx" presStyleIdx="12" presStyleCnt="14">
        <dgm:presLayoutVars>
          <dgm:chMax val="0"/>
          <dgm:chPref val="0"/>
        </dgm:presLayoutVars>
      </dgm:prSet>
      <dgm:spPr/>
    </dgm:pt>
    <dgm:pt modelId="{4510827D-8C13-4D29-BF8A-71FEDD45993C}" type="pres">
      <dgm:prSet presAssocID="{8C319C39-E15F-4BA2-9044-F46EDBDDA632}" presName="txSpace" presStyleCnt="0"/>
      <dgm:spPr/>
    </dgm:pt>
    <dgm:pt modelId="{7A6F2A74-6DE6-4AA7-994C-333F61891C76}" type="pres">
      <dgm:prSet presAssocID="{8C319C39-E15F-4BA2-9044-F46EDBDDA632}" presName="desTx" presStyleLbl="revTx" presStyleIdx="13" presStyleCnt="14">
        <dgm:presLayoutVars/>
      </dgm:prSet>
      <dgm:spPr/>
    </dgm:pt>
  </dgm:ptLst>
  <dgm:cxnLst>
    <dgm:cxn modelId="{F785C512-92E9-46F5-B50F-60D019EABC4F}" type="presOf" srcId="{6D5E0350-FB98-4857-8FB0-4776A059B111}" destId="{BD010BD8-886D-48F3-9AB1-406B167B0115}" srcOrd="0" destOrd="0" presId="urn:microsoft.com/office/officeart/2018/2/layout/IconLabelDescriptionList"/>
    <dgm:cxn modelId="{DFB3BA16-F5AA-42A9-99DB-B76F06D55B4C}" type="presOf" srcId="{E42C0755-4439-4EF3-BA53-6F5F038F03E9}" destId="{122EECF7-7D6B-4F5B-B7B2-DF5641741FD7}" srcOrd="0" destOrd="0" presId="urn:microsoft.com/office/officeart/2018/2/layout/IconLabelDescriptionList"/>
    <dgm:cxn modelId="{C5E4571A-8180-49A5-A8F2-63BEF79A4A2F}" type="presOf" srcId="{2EB593A0-20FC-4797-BA04-1359DAD73988}" destId="{2AA6BDB6-E875-45E0-9BCE-E5A27CC28BFE}" srcOrd="0" destOrd="0" presId="urn:microsoft.com/office/officeart/2018/2/layout/IconLabelDescriptionList"/>
    <dgm:cxn modelId="{95B5B631-7746-4B17-9B5F-39211D518F53}" type="presOf" srcId="{B86A18AB-F3D5-406D-8525-4E9BBEB1F46E}" destId="{4910854D-2C50-4EA5-A1FA-77943765E5BB}" srcOrd="0" destOrd="0" presId="urn:microsoft.com/office/officeart/2018/2/layout/IconLabelDescriptionList"/>
    <dgm:cxn modelId="{97A25161-7115-478C-9166-610427D152B2}" srcId="{E42C0755-4439-4EF3-BA53-6F5F038F03E9}" destId="{8C319C39-E15F-4BA2-9044-F46EDBDDA632}" srcOrd="6" destOrd="0" parTransId="{CE6289E0-D3D1-4FAB-829F-F775AED5C629}" sibTransId="{37D6F8CC-B488-4E22-9CDF-5F1C67EF6A57}"/>
    <dgm:cxn modelId="{07748446-2801-4C29-B741-86E9AFF98AF6}" type="presOf" srcId="{E5F8FB02-1DFF-483D-8299-7C3479B2A945}" destId="{51DE69C2-F9A7-47E4-B04E-553F2FB6859E}" srcOrd="0" destOrd="0" presId="urn:microsoft.com/office/officeart/2018/2/layout/IconLabelDescriptionList"/>
    <dgm:cxn modelId="{40BECA49-6908-45A1-9EC1-373ABB898BC3}" srcId="{3A917814-6D6C-4B2E-91FB-11192F8D56E6}" destId="{0A428FF6-BE48-460A-A4CE-8590C50FEEC0}" srcOrd="1" destOrd="0" parTransId="{7C0E112E-DA54-40A1-9E77-5C0EA550EF19}" sibTransId="{B63C7103-3A70-40D0-A3BA-DDF270C3F064}"/>
    <dgm:cxn modelId="{AC72634C-8C49-428E-8BA6-31FA5E06CA97}" type="presOf" srcId="{E777AE28-56C8-4FFB-BF1E-F5A6A0DF1F11}" destId="{83A01626-4995-47F3-B9C6-8ACA78945360}" srcOrd="0" destOrd="0" presId="urn:microsoft.com/office/officeart/2018/2/layout/IconLabelDescriptionList"/>
    <dgm:cxn modelId="{AC7C436E-7F21-41F9-AED3-61A3FE0284A6}" type="presOf" srcId="{FCD28F79-29FF-4EBC-992A-7BB6C0FA2B59}" destId="{FA5A4702-9387-4EC5-8EFD-795D09A8EC92}" srcOrd="0" destOrd="0" presId="urn:microsoft.com/office/officeart/2018/2/layout/IconLabelDescriptionList"/>
    <dgm:cxn modelId="{4F98566E-AA90-48B1-AF1E-20B0BA75A952}" type="presOf" srcId="{CA7A2FE2-2FAC-45BE-AEDB-CC62EA9DDB25}" destId="{2F7F5F17-A5B5-4EEC-B010-423AC163A178}" srcOrd="0" destOrd="0" presId="urn:microsoft.com/office/officeart/2018/2/layout/IconLabelDescriptionList"/>
    <dgm:cxn modelId="{7FA2576E-50EC-44B3-8E3E-F58FDB76702C}" srcId="{E42C0755-4439-4EF3-BA53-6F5F038F03E9}" destId="{1E8FF92E-0A04-49C2-BD66-CA3E400FF9CD}" srcOrd="1" destOrd="0" parTransId="{2924D4B4-E393-43DE-BC81-BEFC24CD2F40}" sibTransId="{7B94B6BC-51C6-40AB-A0A0-8941FB0B5C57}"/>
    <dgm:cxn modelId="{3D710A51-C487-475B-9144-6BE03E317E64}" srcId="{2EB593A0-20FC-4797-BA04-1359DAD73988}" destId="{92C8EF1A-8DFC-468F-BD0F-944F7321E1C7}" srcOrd="0" destOrd="0" parTransId="{2E813FED-387F-48DA-8556-B81A665290B1}" sibTransId="{5E341A25-C208-413F-90C3-B3BA93AB60D5}"/>
    <dgm:cxn modelId="{1FB24A75-4A71-4FD8-AEE6-FA7E26033F1F}" srcId="{16A00C6B-43A2-4F50-981E-1E00AA642F42}" destId="{B86A18AB-F3D5-406D-8525-4E9BBEB1F46E}" srcOrd="0" destOrd="0" parTransId="{08CBD5EB-E432-4467-84F5-F6BF27097581}" sibTransId="{15CA44EC-88AD-4184-AB37-69D698BD2257}"/>
    <dgm:cxn modelId="{447DED75-6EEA-44C3-801B-A1270B9414CC}" type="presOf" srcId="{0749B035-854C-4D60-85EA-6B56C61549DD}" destId="{7A6F2A74-6DE6-4AA7-994C-333F61891C76}" srcOrd="0" destOrd="0" presId="urn:microsoft.com/office/officeart/2018/2/layout/IconLabelDescriptionList"/>
    <dgm:cxn modelId="{C455DC78-EA8A-42E4-A225-63C699AD9CB8}" srcId="{E42C0755-4439-4EF3-BA53-6F5F038F03E9}" destId="{16A00C6B-43A2-4F50-981E-1E00AA642F42}" srcOrd="2" destOrd="0" parTransId="{B4C32156-E823-410D-A6E0-2AE5485A6FA7}" sibTransId="{B6DF25D3-E97D-4FC2-A69D-AD54E73139D2}"/>
    <dgm:cxn modelId="{9EFEEC87-0BE7-48D4-B1EA-E54D8441A273}" srcId="{E42C0755-4439-4EF3-BA53-6F5F038F03E9}" destId="{CA7A2FE2-2FAC-45BE-AEDB-CC62EA9DDB25}" srcOrd="3" destOrd="0" parTransId="{92D96F36-5409-40F4-82ED-09BAB0C4EE2C}" sibTransId="{35ACABD2-49D5-44D7-9865-1524545A240E}"/>
    <dgm:cxn modelId="{2A47C3AB-8D1F-4264-956E-F953301F855C}" srcId="{E42C0755-4439-4EF3-BA53-6F5F038F03E9}" destId="{E5F8FB02-1DFF-483D-8299-7C3479B2A945}" srcOrd="4" destOrd="0" parTransId="{2ABB3C79-545D-4B23-90FA-14489F41D06F}" sibTransId="{F0ED7DEF-6F48-47BE-8DC0-ECEDECAAA56D}"/>
    <dgm:cxn modelId="{4421CEB1-6E2F-4D2A-A219-90A821943B14}" type="presOf" srcId="{3A917814-6D6C-4B2E-91FB-11192F8D56E6}" destId="{2076540B-57B6-4CD5-B50B-5C9828F8D7A4}" srcOrd="0" destOrd="0" presId="urn:microsoft.com/office/officeart/2018/2/layout/IconLabelDescriptionList"/>
    <dgm:cxn modelId="{A6F600BF-3B23-4EBC-826F-A763D514F223}" srcId="{1E8FF92E-0A04-49C2-BD66-CA3E400FF9CD}" destId="{6D5E0350-FB98-4857-8FB0-4776A059B111}" srcOrd="0" destOrd="0" parTransId="{3D022D23-9CC1-4A12-A838-D2E81630603F}" sibTransId="{74E9B4E4-E2AE-4445-B6C0-7042F1DEABB0}"/>
    <dgm:cxn modelId="{C66077C1-3A87-4905-BD94-5936314A261D}" srcId="{E5F8FB02-1DFF-483D-8299-7C3479B2A945}" destId="{E777AE28-56C8-4FFB-BF1E-F5A6A0DF1F11}" srcOrd="0" destOrd="0" parTransId="{1011BE01-74E3-4B80-8F34-B8CBC5658171}" sibTransId="{4C8C89F4-E913-41BE-A862-F8E8D72A8692}"/>
    <dgm:cxn modelId="{32400BC9-FF52-4FB3-85CE-2090C8568513}" type="presOf" srcId="{1E8FF92E-0A04-49C2-BD66-CA3E400FF9CD}" destId="{884F6661-1CBC-4063-94F5-EA6FF11EC81D}" srcOrd="0" destOrd="0" presId="urn:microsoft.com/office/officeart/2018/2/layout/IconLabelDescriptionList"/>
    <dgm:cxn modelId="{432E35D2-005B-47A6-B213-5C9E9BF706E1}" srcId="{E42C0755-4439-4EF3-BA53-6F5F038F03E9}" destId="{2EB593A0-20FC-4797-BA04-1359DAD73988}" srcOrd="5" destOrd="0" parTransId="{B1C50648-FF8C-4B2D-A1F5-E09FDF18AAD5}" sibTransId="{AC803212-5893-49BF-9DAC-E48CFF40FB4A}"/>
    <dgm:cxn modelId="{CCC6DED8-E7C0-4C8F-8F43-12AF3C8786F8}" srcId="{8C319C39-E15F-4BA2-9044-F46EDBDDA632}" destId="{0749B035-854C-4D60-85EA-6B56C61549DD}" srcOrd="0" destOrd="0" parTransId="{704603FD-29C9-4FBB-B8D1-29D271AC2BE2}" sibTransId="{DCFB7FCF-2C28-4298-A45D-B7CDF9E4E0AA}"/>
    <dgm:cxn modelId="{76D302E0-4363-4F1A-BEE1-B7AEF0F49262}" srcId="{CA7A2FE2-2FAC-45BE-AEDB-CC62EA9DDB25}" destId="{9FF774AD-4037-46F5-80FE-2A7CF7709EF0}" srcOrd="0" destOrd="0" parTransId="{A11CAB39-A48D-4813-BCBE-B84185B000FD}" sibTransId="{41A7A6A8-21BB-4726-BA3F-897B9435DD3E}"/>
    <dgm:cxn modelId="{C99B95E2-B42F-4DA7-96F2-3818A37A8930}" type="presOf" srcId="{16A00C6B-43A2-4F50-981E-1E00AA642F42}" destId="{71CA4401-933E-4185-A23D-72994076D396}" srcOrd="0" destOrd="0" presId="urn:microsoft.com/office/officeart/2018/2/layout/IconLabelDescriptionList"/>
    <dgm:cxn modelId="{6A623FEF-A574-4A96-BF0A-3D7DAAD316F6}" type="presOf" srcId="{9FF774AD-4037-46F5-80FE-2A7CF7709EF0}" destId="{44F3AC8A-3EF9-4A2F-A4FD-CFDA47B8E157}" srcOrd="0" destOrd="0" presId="urn:microsoft.com/office/officeart/2018/2/layout/IconLabelDescriptionList"/>
    <dgm:cxn modelId="{38B6B1F7-E1BF-4024-BC91-736362262A75}" srcId="{E42C0755-4439-4EF3-BA53-6F5F038F03E9}" destId="{3A917814-6D6C-4B2E-91FB-11192F8D56E6}" srcOrd="0" destOrd="0" parTransId="{D4F92BF8-7CAE-4250-95ED-AD4AA1AB4DEE}" sibTransId="{D69CFAD2-73D2-481C-95B3-5BD7E79EF0A2}"/>
    <dgm:cxn modelId="{A1B6B5F7-8DC1-4B1E-8798-1143E488F05A}" type="presOf" srcId="{0A428FF6-BE48-460A-A4CE-8590C50FEEC0}" destId="{FA5A4702-9387-4EC5-8EFD-795D09A8EC92}" srcOrd="0" destOrd="1" presId="urn:microsoft.com/office/officeart/2018/2/layout/IconLabelDescriptionList"/>
    <dgm:cxn modelId="{16670DF8-DE28-447E-975A-65F062B2D665}" type="presOf" srcId="{8C319C39-E15F-4BA2-9044-F46EDBDDA632}" destId="{55A920D7-1577-4B7B-AF30-6DC8B6BEEA2A}" srcOrd="0" destOrd="0" presId="urn:microsoft.com/office/officeart/2018/2/layout/IconLabelDescriptionList"/>
    <dgm:cxn modelId="{E4FB18F8-14E1-4BCC-975B-548D0FC25A86}" type="presOf" srcId="{92C8EF1A-8DFC-468F-BD0F-944F7321E1C7}" destId="{1A2FDB99-A9CB-479A-8E28-04E24888370F}" srcOrd="0" destOrd="0" presId="urn:microsoft.com/office/officeart/2018/2/layout/IconLabelDescriptionList"/>
    <dgm:cxn modelId="{AA9E32FA-502C-44E3-A987-54E83FFA36D7}" srcId="{3A917814-6D6C-4B2E-91FB-11192F8D56E6}" destId="{FCD28F79-29FF-4EBC-992A-7BB6C0FA2B59}" srcOrd="0" destOrd="0" parTransId="{37773152-FA52-43CF-8DCE-A49013F36156}" sibTransId="{D0A26F0F-1DFF-4E48-A1B9-0D565611FF14}"/>
    <dgm:cxn modelId="{16EE51B6-18D0-4C03-94B6-752C599A3294}" type="presParOf" srcId="{122EECF7-7D6B-4F5B-B7B2-DF5641741FD7}" destId="{765A9542-B443-4D99-9E3D-D8CC22835E4A}" srcOrd="0" destOrd="0" presId="urn:microsoft.com/office/officeart/2018/2/layout/IconLabelDescriptionList"/>
    <dgm:cxn modelId="{70C5CBF5-7036-4AE1-8568-FD0C5F10073E}" type="presParOf" srcId="{765A9542-B443-4D99-9E3D-D8CC22835E4A}" destId="{0B2041EE-4919-4DCB-B308-4A1708CB4D97}" srcOrd="0" destOrd="0" presId="urn:microsoft.com/office/officeart/2018/2/layout/IconLabelDescriptionList"/>
    <dgm:cxn modelId="{560EC1E7-63D4-4A14-AB87-B6BD643C0669}" type="presParOf" srcId="{765A9542-B443-4D99-9E3D-D8CC22835E4A}" destId="{8B93FCD9-D0B0-4E08-A2FF-6EAE836D0922}" srcOrd="1" destOrd="0" presId="urn:microsoft.com/office/officeart/2018/2/layout/IconLabelDescriptionList"/>
    <dgm:cxn modelId="{434A99AD-91FB-4D43-9966-C821A8D64024}" type="presParOf" srcId="{765A9542-B443-4D99-9E3D-D8CC22835E4A}" destId="{2076540B-57B6-4CD5-B50B-5C9828F8D7A4}" srcOrd="2" destOrd="0" presId="urn:microsoft.com/office/officeart/2018/2/layout/IconLabelDescriptionList"/>
    <dgm:cxn modelId="{29C29225-8A8A-4796-9B61-6B509661C425}" type="presParOf" srcId="{765A9542-B443-4D99-9E3D-D8CC22835E4A}" destId="{BFFA325B-AB2B-44FA-A2BD-4F3C17BE8BD7}" srcOrd="3" destOrd="0" presId="urn:microsoft.com/office/officeart/2018/2/layout/IconLabelDescriptionList"/>
    <dgm:cxn modelId="{DC23CE3D-44CF-4EDF-9E23-B270B5ECD074}" type="presParOf" srcId="{765A9542-B443-4D99-9E3D-D8CC22835E4A}" destId="{FA5A4702-9387-4EC5-8EFD-795D09A8EC92}" srcOrd="4" destOrd="0" presId="urn:microsoft.com/office/officeart/2018/2/layout/IconLabelDescriptionList"/>
    <dgm:cxn modelId="{C685F2F7-1D11-414D-8318-A070F12374E9}" type="presParOf" srcId="{122EECF7-7D6B-4F5B-B7B2-DF5641741FD7}" destId="{273A68BC-5753-4B1A-BBDB-936F6E9FB4D3}" srcOrd="1" destOrd="0" presId="urn:microsoft.com/office/officeart/2018/2/layout/IconLabelDescriptionList"/>
    <dgm:cxn modelId="{42448082-EE50-4E41-AE0F-39FDB7F12CD8}" type="presParOf" srcId="{122EECF7-7D6B-4F5B-B7B2-DF5641741FD7}" destId="{C9758E4C-954C-4E14-AD63-F6D438BA9EEA}" srcOrd="2" destOrd="0" presId="urn:microsoft.com/office/officeart/2018/2/layout/IconLabelDescriptionList"/>
    <dgm:cxn modelId="{FD4B20EB-A99B-4088-B98A-B491748B2CDB}" type="presParOf" srcId="{C9758E4C-954C-4E14-AD63-F6D438BA9EEA}" destId="{13614273-DBF0-42E8-8E69-D942EE365098}" srcOrd="0" destOrd="0" presId="urn:microsoft.com/office/officeart/2018/2/layout/IconLabelDescriptionList"/>
    <dgm:cxn modelId="{EE77C0B5-F470-41CF-A88B-692159E77044}" type="presParOf" srcId="{C9758E4C-954C-4E14-AD63-F6D438BA9EEA}" destId="{FDD3582E-8EEA-467F-8772-7A3E3790EACC}" srcOrd="1" destOrd="0" presId="urn:microsoft.com/office/officeart/2018/2/layout/IconLabelDescriptionList"/>
    <dgm:cxn modelId="{7826BB4B-97CC-4936-8BD9-B6DAC02E9212}" type="presParOf" srcId="{C9758E4C-954C-4E14-AD63-F6D438BA9EEA}" destId="{884F6661-1CBC-4063-94F5-EA6FF11EC81D}" srcOrd="2" destOrd="0" presId="urn:microsoft.com/office/officeart/2018/2/layout/IconLabelDescriptionList"/>
    <dgm:cxn modelId="{5C264A69-4A36-458B-B49A-20D561D5099F}" type="presParOf" srcId="{C9758E4C-954C-4E14-AD63-F6D438BA9EEA}" destId="{023BAFB8-BE06-459A-848F-BACC95A63E3B}" srcOrd="3" destOrd="0" presId="urn:microsoft.com/office/officeart/2018/2/layout/IconLabelDescriptionList"/>
    <dgm:cxn modelId="{D2311EED-DDE8-4A77-8F72-814D605D972D}" type="presParOf" srcId="{C9758E4C-954C-4E14-AD63-F6D438BA9EEA}" destId="{BD010BD8-886D-48F3-9AB1-406B167B0115}" srcOrd="4" destOrd="0" presId="urn:microsoft.com/office/officeart/2018/2/layout/IconLabelDescriptionList"/>
    <dgm:cxn modelId="{9A896E80-B0F9-4E49-BA56-0DBA66B688A9}" type="presParOf" srcId="{122EECF7-7D6B-4F5B-B7B2-DF5641741FD7}" destId="{C546D1EA-0A1C-4C6C-ACD5-2285AD4E4638}" srcOrd="3" destOrd="0" presId="urn:microsoft.com/office/officeart/2018/2/layout/IconLabelDescriptionList"/>
    <dgm:cxn modelId="{1D05FCFB-6C6A-41CA-BED1-8D80822D14E8}" type="presParOf" srcId="{122EECF7-7D6B-4F5B-B7B2-DF5641741FD7}" destId="{DD307208-A2BB-47DB-8FFC-923C33D438E9}" srcOrd="4" destOrd="0" presId="urn:microsoft.com/office/officeart/2018/2/layout/IconLabelDescriptionList"/>
    <dgm:cxn modelId="{BCCB6493-8CC5-4CC1-952E-9601C2E4AC0E}" type="presParOf" srcId="{DD307208-A2BB-47DB-8FFC-923C33D438E9}" destId="{52EA5002-1FC0-455A-BD32-1BC71A1BC24D}" srcOrd="0" destOrd="0" presId="urn:microsoft.com/office/officeart/2018/2/layout/IconLabelDescriptionList"/>
    <dgm:cxn modelId="{E2A582BF-A7BF-4221-A561-EE05B3CE1F06}" type="presParOf" srcId="{DD307208-A2BB-47DB-8FFC-923C33D438E9}" destId="{D0335740-90C6-4445-A382-D4179FDA72A4}" srcOrd="1" destOrd="0" presId="urn:microsoft.com/office/officeart/2018/2/layout/IconLabelDescriptionList"/>
    <dgm:cxn modelId="{AAF83C50-DBFF-4EEE-A6FF-56D572C94649}" type="presParOf" srcId="{DD307208-A2BB-47DB-8FFC-923C33D438E9}" destId="{71CA4401-933E-4185-A23D-72994076D396}" srcOrd="2" destOrd="0" presId="urn:microsoft.com/office/officeart/2018/2/layout/IconLabelDescriptionList"/>
    <dgm:cxn modelId="{172D4EDD-CA98-4ECB-B607-0ABB4238641E}" type="presParOf" srcId="{DD307208-A2BB-47DB-8FFC-923C33D438E9}" destId="{1B85804E-FD0B-4595-A05F-F550CDFCA0D3}" srcOrd="3" destOrd="0" presId="urn:microsoft.com/office/officeart/2018/2/layout/IconLabelDescriptionList"/>
    <dgm:cxn modelId="{ED9F9E5F-88A9-4613-A927-95012ADCFA80}" type="presParOf" srcId="{DD307208-A2BB-47DB-8FFC-923C33D438E9}" destId="{4910854D-2C50-4EA5-A1FA-77943765E5BB}" srcOrd="4" destOrd="0" presId="urn:microsoft.com/office/officeart/2018/2/layout/IconLabelDescriptionList"/>
    <dgm:cxn modelId="{05426511-E687-4186-BDDE-E128997820C3}" type="presParOf" srcId="{122EECF7-7D6B-4F5B-B7B2-DF5641741FD7}" destId="{D64E7166-E5DF-4907-AB82-67476EC1E369}" srcOrd="5" destOrd="0" presId="urn:microsoft.com/office/officeart/2018/2/layout/IconLabelDescriptionList"/>
    <dgm:cxn modelId="{7F0F40F8-560F-4CC6-B90F-8E13AC1D5AF7}" type="presParOf" srcId="{122EECF7-7D6B-4F5B-B7B2-DF5641741FD7}" destId="{20FE90F5-47A0-4593-93C0-4B9F5DEE8FC4}" srcOrd="6" destOrd="0" presId="urn:microsoft.com/office/officeart/2018/2/layout/IconLabelDescriptionList"/>
    <dgm:cxn modelId="{5345704D-A04E-4582-8D1E-DFAE71581075}" type="presParOf" srcId="{20FE90F5-47A0-4593-93C0-4B9F5DEE8FC4}" destId="{000B9677-42D4-4F65-B5B0-EDB1A5110651}" srcOrd="0" destOrd="0" presId="urn:microsoft.com/office/officeart/2018/2/layout/IconLabelDescriptionList"/>
    <dgm:cxn modelId="{2E74888C-8451-403C-A034-6D408E6B23BA}" type="presParOf" srcId="{20FE90F5-47A0-4593-93C0-4B9F5DEE8FC4}" destId="{76C3FB3A-B074-4E43-BA8B-6F9F2A54C573}" srcOrd="1" destOrd="0" presId="urn:microsoft.com/office/officeart/2018/2/layout/IconLabelDescriptionList"/>
    <dgm:cxn modelId="{38F2BBDC-AD39-40DE-84A0-B4A08826FB15}" type="presParOf" srcId="{20FE90F5-47A0-4593-93C0-4B9F5DEE8FC4}" destId="{2F7F5F17-A5B5-4EEC-B010-423AC163A178}" srcOrd="2" destOrd="0" presId="urn:microsoft.com/office/officeart/2018/2/layout/IconLabelDescriptionList"/>
    <dgm:cxn modelId="{EDA9E87D-DCC8-4843-9E80-D3B47F4EDA08}" type="presParOf" srcId="{20FE90F5-47A0-4593-93C0-4B9F5DEE8FC4}" destId="{5FD19F58-F645-462A-8574-259F16E9F44C}" srcOrd="3" destOrd="0" presId="urn:microsoft.com/office/officeart/2018/2/layout/IconLabelDescriptionList"/>
    <dgm:cxn modelId="{0787CCED-9818-4186-8C5E-DAD7E4A56C04}" type="presParOf" srcId="{20FE90F5-47A0-4593-93C0-4B9F5DEE8FC4}" destId="{44F3AC8A-3EF9-4A2F-A4FD-CFDA47B8E157}" srcOrd="4" destOrd="0" presId="urn:microsoft.com/office/officeart/2018/2/layout/IconLabelDescriptionList"/>
    <dgm:cxn modelId="{F85C6487-FD63-4E08-8248-FA5620F09E11}" type="presParOf" srcId="{122EECF7-7D6B-4F5B-B7B2-DF5641741FD7}" destId="{C7316565-FC15-450B-AC83-92B9C92CE6B5}" srcOrd="7" destOrd="0" presId="urn:microsoft.com/office/officeart/2018/2/layout/IconLabelDescriptionList"/>
    <dgm:cxn modelId="{1A4415BD-4353-4F61-A407-8EBE4DD56617}" type="presParOf" srcId="{122EECF7-7D6B-4F5B-B7B2-DF5641741FD7}" destId="{D0052F0B-532B-4C49-A33E-C4A4450D35D4}" srcOrd="8" destOrd="0" presId="urn:microsoft.com/office/officeart/2018/2/layout/IconLabelDescriptionList"/>
    <dgm:cxn modelId="{F8B8FBC7-CC13-424F-8028-09521A4F09B4}" type="presParOf" srcId="{D0052F0B-532B-4C49-A33E-C4A4450D35D4}" destId="{FB6F1305-99CD-4B64-8C85-4DD1A33B553C}" srcOrd="0" destOrd="0" presId="urn:microsoft.com/office/officeart/2018/2/layout/IconLabelDescriptionList"/>
    <dgm:cxn modelId="{402D4832-E54D-478C-8511-B48D57A40F2B}" type="presParOf" srcId="{D0052F0B-532B-4C49-A33E-C4A4450D35D4}" destId="{F86D6906-1D29-4824-AB6E-B92E3BDE584F}" srcOrd="1" destOrd="0" presId="urn:microsoft.com/office/officeart/2018/2/layout/IconLabelDescriptionList"/>
    <dgm:cxn modelId="{206218E9-E6ED-4D7E-8EA1-F66E04C40118}" type="presParOf" srcId="{D0052F0B-532B-4C49-A33E-C4A4450D35D4}" destId="{51DE69C2-F9A7-47E4-B04E-553F2FB6859E}" srcOrd="2" destOrd="0" presId="urn:microsoft.com/office/officeart/2018/2/layout/IconLabelDescriptionList"/>
    <dgm:cxn modelId="{B528384A-2A3B-4AFA-940B-98AF7F3FF277}" type="presParOf" srcId="{D0052F0B-532B-4C49-A33E-C4A4450D35D4}" destId="{2BB47517-3E1C-4144-9D85-32D0918C60C3}" srcOrd="3" destOrd="0" presId="urn:microsoft.com/office/officeart/2018/2/layout/IconLabelDescriptionList"/>
    <dgm:cxn modelId="{4C1E3B5E-01F7-4AAF-8C09-8078D6250656}" type="presParOf" srcId="{D0052F0B-532B-4C49-A33E-C4A4450D35D4}" destId="{83A01626-4995-47F3-B9C6-8ACA78945360}" srcOrd="4" destOrd="0" presId="urn:microsoft.com/office/officeart/2018/2/layout/IconLabelDescriptionList"/>
    <dgm:cxn modelId="{CD193D60-8914-44EE-A4B4-6EE170680D75}" type="presParOf" srcId="{122EECF7-7D6B-4F5B-B7B2-DF5641741FD7}" destId="{2113613B-6F35-4538-9971-7E6A7F1B66FB}" srcOrd="9" destOrd="0" presId="urn:microsoft.com/office/officeart/2018/2/layout/IconLabelDescriptionList"/>
    <dgm:cxn modelId="{5A7DF1FD-C011-478A-B347-A6DEDB14FA14}" type="presParOf" srcId="{122EECF7-7D6B-4F5B-B7B2-DF5641741FD7}" destId="{9C5B416B-68DB-4B53-8462-F3264FE67F26}" srcOrd="10" destOrd="0" presId="urn:microsoft.com/office/officeart/2018/2/layout/IconLabelDescriptionList"/>
    <dgm:cxn modelId="{FF334F3B-82CE-466B-9F68-3B65A574B64F}" type="presParOf" srcId="{9C5B416B-68DB-4B53-8462-F3264FE67F26}" destId="{5D9CEB69-AB47-45D9-A3FF-BD21A4133C1C}" srcOrd="0" destOrd="0" presId="urn:microsoft.com/office/officeart/2018/2/layout/IconLabelDescriptionList"/>
    <dgm:cxn modelId="{281A5127-AAF2-473C-B3EF-D6090E53D46D}" type="presParOf" srcId="{9C5B416B-68DB-4B53-8462-F3264FE67F26}" destId="{0F40FE9D-4F41-474E-B12C-B699D4566760}" srcOrd="1" destOrd="0" presId="urn:microsoft.com/office/officeart/2018/2/layout/IconLabelDescriptionList"/>
    <dgm:cxn modelId="{2431D1EB-33F0-4396-812F-6DEE55307CF7}" type="presParOf" srcId="{9C5B416B-68DB-4B53-8462-F3264FE67F26}" destId="{2AA6BDB6-E875-45E0-9BCE-E5A27CC28BFE}" srcOrd="2" destOrd="0" presId="urn:microsoft.com/office/officeart/2018/2/layout/IconLabelDescriptionList"/>
    <dgm:cxn modelId="{735E1A3D-4681-46F6-8768-AE744E50A780}" type="presParOf" srcId="{9C5B416B-68DB-4B53-8462-F3264FE67F26}" destId="{B639E59F-10A7-454C-800A-F29215593C6B}" srcOrd="3" destOrd="0" presId="urn:microsoft.com/office/officeart/2018/2/layout/IconLabelDescriptionList"/>
    <dgm:cxn modelId="{1BBD3BED-AF10-4069-BF6B-712A48A1DBCB}" type="presParOf" srcId="{9C5B416B-68DB-4B53-8462-F3264FE67F26}" destId="{1A2FDB99-A9CB-479A-8E28-04E24888370F}" srcOrd="4" destOrd="0" presId="urn:microsoft.com/office/officeart/2018/2/layout/IconLabelDescriptionList"/>
    <dgm:cxn modelId="{8928A588-3A58-4ADD-A49B-99F01E1DC4B1}" type="presParOf" srcId="{122EECF7-7D6B-4F5B-B7B2-DF5641741FD7}" destId="{357DAB2C-E2CE-4FF0-B315-FC5E3910E02F}" srcOrd="11" destOrd="0" presId="urn:microsoft.com/office/officeart/2018/2/layout/IconLabelDescriptionList"/>
    <dgm:cxn modelId="{680EE540-03B8-4480-BA48-3CA4508507EF}" type="presParOf" srcId="{122EECF7-7D6B-4F5B-B7B2-DF5641741FD7}" destId="{37035F06-E708-4F26-A5D0-9C867D55C482}" srcOrd="12" destOrd="0" presId="urn:microsoft.com/office/officeart/2018/2/layout/IconLabelDescriptionList"/>
    <dgm:cxn modelId="{37F21B6E-6438-4C77-835B-3C6682BD2C60}" type="presParOf" srcId="{37035F06-E708-4F26-A5D0-9C867D55C482}" destId="{5E4A1154-C168-44CE-94FC-B44361FFDD1B}" srcOrd="0" destOrd="0" presId="urn:microsoft.com/office/officeart/2018/2/layout/IconLabelDescriptionList"/>
    <dgm:cxn modelId="{37611402-AF88-4FF4-A5E0-A48F2CCA4A4D}" type="presParOf" srcId="{37035F06-E708-4F26-A5D0-9C867D55C482}" destId="{22089F6A-8AE6-40AB-9736-29F8D34CC026}" srcOrd="1" destOrd="0" presId="urn:microsoft.com/office/officeart/2018/2/layout/IconLabelDescriptionList"/>
    <dgm:cxn modelId="{AAB22E18-C8BA-427D-B5E0-8C447CB235FD}" type="presParOf" srcId="{37035F06-E708-4F26-A5D0-9C867D55C482}" destId="{55A920D7-1577-4B7B-AF30-6DC8B6BEEA2A}" srcOrd="2" destOrd="0" presId="urn:microsoft.com/office/officeart/2018/2/layout/IconLabelDescriptionList"/>
    <dgm:cxn modelId="{FAFBE357-8CFC-4BFA-975E-EBDE607C4749}" type="presParOf" srcId="{37035F06-E708-4F26-A5D0-9C867D55C482}" destId="{4510827D-8C13-4D29-BF8A-71FEDD45993C}" srcOrd="3" destOrd="0" presId="urn:microsoft.com/office/officeart/2018/2/layout/IconLabelDescriptionList"/>
    <dgm:cxn modelId="{FEEFBBEC-5E34-48DC-A62E-419E3DE183E5}" type="presParOf" srcId="{37035F06-E708-4F26-A5D0-9C867D55C482}" destId="{7A6F2A74-6DE6-4AA7-994C-333F61891C7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C047B20-FED1-48A7-BBE4-B64186A0111D}"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30D866DE-2C6B-4E45-9BF6-2D3ED7BF116D}">
      <dgm:prSet/>
      <dgm:spPr/>
      <dgm:t>
        <a:bodyPr/>
        <a:lstStyle/>
        <a:p>
          <a:pPr>
            <a:defRPr b="1"/>
          </a:pPr>
          <a:r>
            <a:rPr lang="en-IL" b="1" i="0" baseline="0"/>
            <a:t>Single Technology Stack Dependency:</a:t>
          </a:r>
          <a:endParaRPr lang="en-US"/>
        </a:p>
      </dgm:t>
    </dgm:pt>
    <dgm:pt modelId="{B9EC21E0-B4F2-4BBF-8A55-CD3FA6390A1D}" type="parTrans" cxnId="{EF5F7F2D-AA87-4AB1-9F6F-F1BF26D98DA7}">
      <dgm:prSet/>
      <dgm:spPr/>
      <dgm:t>
        <a:bodyPr/>
        <a:lstStyle/>
        <a:p>
          <a:endParaRPr lang="en-US"/>
        </a:p>
      </dgm:t>
    </dgm:pt>
    <dgm:pt modelId="{77613340-DA5C-4212-9215-91847580C6A1}" type="sibTrans" cxnId="{EF5F7F2D-AA87-4AB1-9F6F-F1BF26D98DA7}">
      <dgm:prSet/>
      <dgm:spPr/>
      <dgm:t>
        <a:bodyPr/>
        <a:lstStyle/>
        <a:p>
          <a:endParaRPr lang="en-US"/>
        </a:p>
      </dgm:t>
    </dgm:pt>
    <dgm:pt modelId="{9A852A1B-0875-4FC9-9673-7E23F150BBEC}">
      <dgm:prSet/>
      <dgm:spPr/>
      <dgm:t>
        <a:bodyPr/>
        <a:lstStyle/>
        <a:p>
          <a:r>
            <a:rPr lang="en-IL" b="0" i="0" baseline="0"/>
            <a:t>A monolith is often built using a single language, framework, or database for all components. This limits the ability to adopt new tools or technologies that might be better suited for specific parts of the application.</a:t>
          </a:r>
          <a:endParaRPr lang="en-US"/>
        </a:p>
      </dgm:t>
    </dgm:pt>
    <dgm:pt modelId="{88EA4727-3C91-470B-A381-09CA141C8103}" type="parTrans" cxnId="{7B186CA6-C9CF-4776-A525-6F9176F12384}">
      <dgm:prSet/>
      <dgm:spPr/>
      <dgm:t>
        <a:bodyPr/>
        <a:lstStyle/>
        <a:p>
          <a:endParaRPr lang="en-US"/>
        </a:p>
      </dgm:t>
    </dgm:pt>
    <dgm:pt modelId="{3556456F-D002-4D60-94E6-BBE64A311DF7}" type="sibTrans" cxnId="{7B186CA6-C9CF-4776-A525-6F9176F12384}">
      <dgm:prSet/>
      <dgm:spPr/>
      <dgm:t>
        <a:bodyPr/>
        <a:lstStyle/>
        <a:p>
          <a:endParaRPr lang="en-US"/>
        </a:p>
      </dgm:t>
    </dgm:pt>
    <dgm:pt modelId="{18ABD70A-E259-4E95-B832-2A746FB2577D}">
      <dgm:prSet/>
      <dgm:spPr/>
      <dgm:t>
        <a:bodyPr/>
        <a:lstStyle/>
        <a:p>
          <a:pPr>
            <a:defRPr b="1"/>
          </a:pPr>
          <a:r>
            <a:rPr lang="en-IL" b="1" i="0" baseline="0"/>
            <a:t>Cost of Change:</a:t>
          </a:r>
          <a:endParaRPr lang="en-US"/>
        </a:p>
      </dgm:t>
    </dgm:pt>
    <dgm:pt modelId="{0F67F416-EC6F-4AB7-8FD4-9ECFF5D4BD6D}" type="parTrans" cxnId="{6A4D5BF8-139E-484E-B31B-7C32DCA47E68}">
      <dgm:prSet/>
      <dgm:spPr/>
      <dgm:t>
        <a:bodyPr/>
        <a:lstStyle/>
        <a:p>
          <a:endParaRPr lang="en-US"/>
        </a:p>
      </dgm:t>
    </dgm:pt>
    <dgm:pt modelId="{652E43A7-270B-4403-A6C9-9F0FF8E3F660}" type="sibTrans" cxnId="{6A4D5BF8-139E-484E-B31B-7C32DCA47E68}">
      <dgm:prSet/>
      <dgm:spPr/>
      <dgm:t>
        <a:bodyPr/>
        <a:lstStyle/>
        <a:p>
          <a:endParaRPr lang="en-US"/>
        </a:p>
      </dgm:t>
    </dgm:pt>
    <dgm:pt modelId="{85A41504-BA9C-4645-9870-D10BE5AF6DAC}">
      <dgm:prSet/>
      <dgm:spPr/>
      <dgm:t>
        <a:bodyPr/>
        <a:lstStyle/>
        <a:p>
          <a:r>
            <a:rPr lang="en-IL" b="0" i="0" baseline="0"/>
            <a:t>Adopting new technology (e.g., transitioning to a different database for better scalability) can require refactoring the entire monolith. This process is time-consuming, expensive, and risky.</a:t>
          </a:r>
          <a:endParaRPr lang="en-US"/>
        </a:p>
      </dgm:t>
    </dgm:pt>
    <dgm:pt modelId="{5D34CA02-7022-4B34-B994-A27A051B2137}" type="parTrans" cxnId="{9CE74FD3-1E64-408E-8D82-E7FE27C44A07}">
      <dgm:prSet/>
      <dgm:spPr/>
      <dgm:t>
        <a:bodyPr/>
        <a:lstStyle/>
        <a:p>
          <a:endParaRPr lang="en-US"/>
        </a:p>
      </dgm:t>
    </dgm:pt>
    <dgm:pt modelId="{F3B30E4D-C017-423F-81BA-9E1B39430031}" type="sibTrans" cxnId="{9CE74FD3-1E64-408E-8D82-E7FE27C44A07}">
      <dgm:prSet/>
      <dgm:spPr/>
      <dgm:t>
        <a:bodyPr/>
        <a:lstStyle/>
        <a:p>
          <a:endParaRPr lang="en-US"/>
        </a:p>
      </dgm:t>
    </dgm:pt>
    <dgm:pt modelId="{C1959B4C-EF3F-4645-976F-CD353BFB54ED}">
      <dgm:prSet/>
      <dgm:spPr/>
      <dgm:t>
        <a:bodyPr/>
        <a:lstStyle/>
        <a:p>
          <a:pPr>
            <a:defRPr b="1"/>
          </a:pPr>
          <a:r>
            <a:rPr lang="en-IL" b="1" i="0" baseline="0"/>
            <a:t>Incompatibility with Modern Tools:</a:t>
          </a:r>
          <a:endParaRPr lang="en-US"/>
        </a:p>
      </dgm:t>
    </dgm:pt>
    <dgm:pt modelId="{0A0B49D6-85CE-4295-9A40-AA15AD86E44F}" type="parTrans" cxnId="{D74E853D-3406-40AB-A59D-228EDB39FAF3}">
      <dgm:prSet/>
      <dgm:spPr/>
      <dgm:t>
        <a:bodyPr/>
        <a:lstStyle/>
        <a:p>
          <a:endParaRPr lang="en-US"/>
        </a:p>
      </dgm:t>
    </dgm:pt>
    <dgm:pt modelId="{6EC39A34-AF6F-495A-A677-A5A7686A2C3D}" type="sibTrans" cxnId="{D74E853D-3406-40AB-A59D-228EDB39FAF3}">
      <dgm:prSet/>
      <dgm:spPr/>
      <dgm:t>
        <a:bodyPr/>
        <a:lstStyle/>
        <a:p>
          <a:endParaRPr lang="en-US"/>
        </a:p>
      </dgm:t>
    </dgm:pt>
    <dgm:pt modelId="{CC6655A2-7701-4B9C-AD96-A5F7862E4617}">
      <dgm:prSet/>
      <dgm:spPr/>
      <dgm:t>
        <a:bodyPr/>
        <a:lstStyle/>
        <a:p>
          <a:r>
            <a:rPr lang="en-IL" b="0" i="0" baseline="0"/>
            <a:t>Older monolithic systems may struggle to integrate with modern tools or frameworks, such as machine learning libraries, cloud-native services, or real-time analytics platforms.</a:t>
          </a:r>
          <a:endParaRPr lang="en-US"/>
        </a:p>
      </dgm:t>
    </dgm:pt>
    <dgm:pt modelId="{933BA34F-2843-479A-BDAC-DB062902593D}" type="parTrans" cxnId="{383D24B4-5A1D-47FC-9F7A-316D901CF3DF}">
      <dgm:prSet/>
      <dgm:spPr/>
      <dgm:t>
        <a:bodyPr/>
        <a:lstStyle/>
        <a:p>
          <a:endParaRPr lang="en-US"/>
        </a:p>
      </dgm:t>
    </dgm:pt>
    <dgm:pt modelId="{41F4218A-872D-48E1-AE93-D9DBB9CA1BD6}" type="sibTrans" cxnId="{383D24B4-5A1D-47FC-9F7A-316D901CF3DF}">
      <dgm:prSet/>
      <dgm:spPr/>
      <dgm:t>
        <a:bodyPr/>
        <a:lstStyle/>
        <a:p>
          <a:endParaRPr lang="en-US"/>
        </a:p>
      </dgm:t>
    </dgm:pt>
    <dgm:pt modelId="{43835A3C-2A7D-4D93-ACC7-142561F75D96}">
      <dgm:prSet/>
      <dgm:spPr/>
      <dgm:t>
        <a:bodyPr/>
        <a:lstStyle/>
        <a:p>
          <a:pPr>
            <a:defRPr b="1"/>
          </a:pPr>
          <a:r>
            <a:rPr lang="en-IL" b="1" i="0" baseline="0"/>
            <a:t>Difficulty in Experimentation:</a:t>
          </a:r>
          <a:endParaRPr lang="en-US"/>
        </a:p>
      </dgm:t>
    </dgm:pt>
    <dgm:pt modelId="{8FF45492-2F34-4BB3-82AB-D29EAEAD146B}" type="parTrans" cxnId="{557D7720-F7DB-48EE-8E70-C6F61EAB14CC}">
      <dgm:prSet/>
      <dgm:spPr/>
      <dgm:t>
        <a:bodyPr/>
        <a:lstStyle/>
        <a:p>
          <a:endParaRPr lang="en-US"/>
        </a:p>
      </dgm:t>
    </dgm:pt>
    <dgm:pt modelId="{0CFA0FF9-9760-4277-9261-C2A7712A1BE5}" type="sibTrans" cxnId="{557D7720-F7DB-48EE-8E70-C6F61EAB14CC}">
      <dgm:prSet/>
      <dgm:spPr/>
      <dgm:t>
        <a:bodyPr/>
        <a:lstStyle/>
        <a:p>
          <a:endParaRPr lang="en-US"/>
        </a:p>
      </dgm:t>
    </dgm:pt>
    <dgm:pt modelId="{661D3678-CCC5-43BF-9255-BBA38457CAA1}">
      <dgm:prSet/>
      <dgm:spPr/>
      <dgm:t>
        <a:bodyPr/>
        <a:lstStyle/>
        <a:p>
          <a:r>
            <a:rPr lang="en-IL" b="0" i="0" baseline="0"/>
            <a:t>In a monolith, trying out a new technology often requires significant changes to the codebase, making it risky to experiment. This discourages teams from exploring new approaches or solutions.</a:t>
          </a:r>
          <a:endParaRPr lang="en-US"/>
        </a:p>
      </dgm:t>
    </dgm:pt>
    <dgm:pt modelId="{82C00D60-8797-446D-8CB0-12E5B7F12FFA}" type="parTrans" cxnId="{FCE709EE-67C8-4BAA-A939-90C3224457FC}">
      <dgm:prSet/>
      <dgm:spPr/>
      <dgm:t>
        <a:bodyPr/>
        <a:lstStyle/>
        <a:p>
          <a:endParaRPr lang="en-US"/>
        </a:p>
      </dgm:t>
    </dgm:pt>
    <dgm:pt modelId="{2A42FF86-A3CB-445A-BC9C-4557920F5F66}" type="sibTrans" cxnId="{FCE709EE-67C8-4BAA-A939-90C3224457FC}">
      <dgm:prSet/>
      <dgm:spPr/>
      <dgm:t>
        <a:bodyPr/>
        <a:lstStyle/>
        <a:p>
          <a:endParaRPr lang="en-US"/>
        </a:p>
      </dgm:t>
    </dgm:pt>
    <dgm:pt modelId="{A2DE09B7-0C96-42D0-91ED-D599F21271B5}">
      <dgm:prSet/>
      <dgm:spPr/>
      <dgm:t>
        <a:bodyPr/>
        <a:lstStyle/>
        <a:p>
          <a:pPr>
            <a:defRPr b="1"/>
          </a:pPr>
          <a:r>
            <a:rPr lang="en-IL" b="1" i="0" baseline="0"/>
            <a:t>Challenges in Scaling Specific Components:</a:t>
          </a:r>
          <a:endParaRPr lang="en-US"/>
        </a:p>
      </dgm:t>
    </dgm:pt>
    <dgm:pt modelId="{75B09F2A-C1CD-4AA2-9C7C-87D34CE98EEC}" type="parTrans" cxnId="{A6533A15-5CAE-4646-BB3D-3027954C3F9F}">
      <dgm:prSet/>
      <dgm:spPr/>
      <dgm:t>
        <a:bodyPr/>
        <a:lstStyle/>
        <a:p>
          <a:endParaRPr lang="en-US"/>
        </a:p>
      </dgm:t>
    </dgm:pt>
    <dgm:pt modelId="{998B1C3E-19CA-4374-A1FD-AE4798FDFDDC}" type="sibTrans" cxnId="{A6533A15-5CAE-4646-BB3D-3027954C3F9F}">
      <dgm:prSet/>
      <dgm:spPr/>
      <dgm:t>
        <a:bodyPr/>
        <a:lstStyle/>
        <a:p>
          <a:endParaRPr lang="en-US"/>
        </a:p>
      </dgm:t>
    </dgm:pt>
    <dgm:pt modelId="{BB8DD1CA-E8F1-46AB-9EF6-B510B379FC5F}">
      <dgm:prSet/>
      <dgm:spPr/>
      <dgm:t>
        <a:bodyPr/>
        <a:lstStyle/>
        <a:p>
          <a:r>
            <a:rPr lang="en-IL" b="0" i="0" baseline="0"/>
            <a:t>Some technologies may not scale well for all parts of the application. For example, a relational database might work well for transaction management but be unsuitable for handling large-scale analytics. In a monolith, it is challenging to use different technologies for different purposes.</a:t>
          </a:r>
          <a:endParaRPr lang="en-US"/>
        </a:p>
      </dgm:t>
    </dgm:pt>
    <dgm:pt modelId="{DCAF7198-5681-4544-A036-EFAC1494F04A}" type="parTrans" cxnId="{37D86977-BD29-4A60-A8B5-FB0D6A645313}">
      <dgm:prSet/>
      <dgm:spPr/>
      <dgm:t>
        <a:bodyPr/>
        <a:lstStyle/>
        <a:p>
          <a:endParaRPr lang="en-US"/>
        </a:p>
      </dgm:t>
    </dgm:pt>
    <dgm:pt modelId="{3ECF5A4A-2FD2-48F1-A3CC-A41E7E7E5839}" type="sibTrans" cxnId="{37D86977-BD29-4A60-A8B5-FB0D6A645313}">
      <dgm:prSet/>
      <dgm:spPr/>
      <dgm:t>
        <a:bodyPr/>
        <a:lstStyle/>
        <a:p>
          <a:endParaRPr lang="en-US"/>
        </a:p>
      </dgm:t>
    </dgm:pt>
    <dgm:pt modelId="{74776677-DAE1-4B7A-B12A-69780CAF1192}" type="pres">
      <dgm:prSet presAssocID="{CC047B20-FED1-48A7-BBE4-B64186A0111D}" presName="root" presStyleCnt="0">
        <dgm:presLayoutVars>
          <dgm:dir/>
          <dgm:resizeHandles val="exact"/>
        </dgm:presLayoutVars>
      </dgm:prSet>
      <dgm:spPr/>
    </dgm:pt>
    <dgm:pt modelId="{400AB73F-6B65-4908-94DB-BB2457F78FCD}" type="pres">
      <dgm:prSet presAssocID="{30D866DE-2C6B-4E45-9BF6-2D3ED7BF116D}" presName="compNode" presStyleCnt="0"/>
      <dgm:spPr/>
    </dgm:pt>
    <dgm:pt modelId="{2C5018AD-F2C3-4198-96B2-9D65A67E83BD}" type="pres">
      <dgm:prSet presAssocID="{30D866DE-2C6B-4E45-9BF6-2D3ED7BF11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19D7BF4-B404-4678-AA81-0AF949462DF9}" type="pres">
      <dgm:prSet presAssocID="{30D866DE-2C6B-4E45-9BF6-2D3ED7BF116D}" presName="iconSpace" presStyleCnt="0"/>
      <dgm:spPr/>
    </dgm:pt>
    <dgm:pt modelId="{FC11EE3A-A63E-43B0-B9A1-F3F099FE45A0}" type="pres">
      <dgm:prSet presAssocID="{30D866DE-2C6B-4E45-9BF6-2D3ED7BF116D}" presName="parTx" presStyleLbl="revTx" presStyleIdx="0" presStyleCnt="10">
        <dgm:presLayoutVars>
          <dgm:chMax val="0"/>
          <dgm:chPref val="0"/>
        </dgm:presLayoutVars>
      </dgm:prSet>
      <dgm:spPr/>
    </dgm:pt>
    <dgm:pt modelId="{65FC0DB8-35EA-48DF-883E-281CB9C3D1A9}" type="pres">
      <dgm:prSet presAssocID="{30D866DE-2C6B-4E45-9BF6-2D3ED7BF116D}" presName="txSpace" presStyleCnt="0"/>
      <dgm:spPr/>
    </dgm:pt>
    <dgm:pt modelId="{4A4EA6FB-F36C-4190-ACB3-AF69F88FCE49}" type="pres">
      <dgm:prSet presAssocID="{30D866DE-2C6B-4E45-9BF6-2D3ED7BF116D}" presName="desTx" presStyleLbl="revTx" presStyleIdx="1" presStyleCnt="10">
        <dgm:presLayoutVars/>
      </dgm:prSet>
      <dgm:spPr/>
    </dgm:pt>
    <dgm:pt modelId="{40863A18-1116-4142-BBEC-3B5897FC7CAA}" type="pres">
      <dgm:prSet presAssocID="{77613340-DA5C-4212-9215-91847580C6A1}" presName="sibTrans" presStyleCnt="0"/>
      <dgm:spPr/>
    </dgm:pt>
    <dgm:pt modelId="{B4371267-8FBF-483F-A8A0-F389F2066D74}" type="pres">
      <dgm:prSet presAssocID="{18ABD70A-E259-4E95-B832-2A746FB2577D}" presName="compNode" presStyleCnt="0"/>
      <dgm:spPr/>
    </dgm:pt>
    <dgm:pt modelId="{E2EA5CE2-D608-4934-BD25-FC5D31845A2D}" type="pres">
      <dgm:prSet presAssocID="{18ABD70A-E259-4E95-B832-2A746FB2577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C75F024F-F066-463F-A9C0-B2FC67196EF1}" type="pres">
      <dgm:prSet presAssocID="{18ABD70A-E259-4E95-B832-2A746FB2577D}" presName="iconSpace" presStyleCnt="0"/>
      <dgm:spPr/>
    </dgm:pt>
    <dgm:pt modelId="{E015154F-0E15-4477-861B-0709AB175292}" type="pres">
      <dgm:prSet presAssocID="{18ABD70A-E259-4E95-B832-2A746FB2577D}" presName="parTx" presStyleLbl="revTx" presStyleIdx="2" presStyleCnt="10">
        <dgm:presLayoutVars>
          <dgm:chMax val="0"/>
          <dgm:chPref val="0"/>
        </dgm:presLayoutVars>
      </dgm:prSet>
      <dgm:spPr/>
    </dgm:pt>
    <dgm:pt modelId="{5F1635ED-342C-4A04-9FCD-3017A4780441}" type="pres">
      <dgm:prSet presAssocID="{18ABD70A-E259-4E95-B832-2A746FB2577D}" presName="txSpace" presStyleCnt="0"/>
      <dgm:spPr/>
    </dgm:pt>
    <dgm:pt modelId="{A6D0BFED-3F0F-45A2-9889-20497B958D9D}" type="pres">
      <dgm:prSet presAssocID="{18ABD70A-E259-4E95-B832-2A746FB2577D}" presName="desTx" presStyleLbl="revTx" presStyleIdx="3" presStyleCnt="10">
        <dgm:presLayoutVars/>
      </dgm:prSet>
      <dgm:spPr/>
    </dgm:pt>
    <dgm:pt modelId="{46C206A1-2822-45A8-98D0-8B109DC56747}" type="pres">
      <dgm:prSet presAssocID="{652E43A7-270B-4403-A6C9-9F0FF8E3F660}" presName="sibTrans" presStyleCnt="0"/>
      <dgm:spPr/>
    </dgm:pt>
    <dgm:pt modelId="{5CF0A8D0-808C-4222-BDBC-FE535CA92A37}" type="pres">
      <dgm:prSet presAssocID="{C1959B4C-EF3F-4645-976F-CD353BFB54ED}" presName="compNode" presStyleCnt="0"/>
      <dgm:spPr/>
    </dgm:pt>
    <dgm:pt modelId="{C0DABC29-75D9-49C7-902D-9C4F0BB575EE}" type="pres">
      <dgm:prSet presAssocID="{C1959B4C-EF3F-4645-976F-CD353BFB54E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126295D9-EFEC-439B-A3AE-894706BF6C91}" type="pres">
      <dgm:prSet presAssocID="{C1959B4C-EF3F-4645-976F-CD353BFB54ED}" presName="iconSpace" presStyleCnt="0"/>
      <dgm:spPr/>
    </dgm:pt>
    <dgm:pt modelId="{53C35745-CF11-4CA7-8697-3D093E50B5F9}" type="pres">
      <dgm:prSet presAssocID="{C1959B4C-EF3F-4645-976F-CD353BFB54ED}" presName="parTx" presStyleLbl="revTx" presStyleIdx="4" presStyleCnt="10">
        <dgm:presLayoutVars>
          <dgm:chMax val="0"/>
          <dgm:chPref val="0"/>
        </dgm:presLayoutVars>
      </dgm:prSet>
      <dgm:spPr/>
    </dgm:pt>
    <dgm:pt modelId="{6AAED6DF-DA57-4F5A-850C-BD0A850355CE}" type="pres">
      <dgm:prSet presAssocID="{C1959B4C-EF3F-4645-976F-CD353BFB54ED}" presName="txSpace" presStyleCnt="0"/>
      <dgm:spPr/>
    </dgm:pt>
    <dgm:pt modelId="{CD167C56-C3C2-4F72-A9CC-7978A77DA25B}" type="pres">
      <dgm:prSet presAssocID="{C1959B4C-EF3F-4645-976F-CD353BFB54ED}" presName="desTx" presStyleLbl="revTx" presStyleIdx="5" presStyleCnt="10">
        <dgm:presLayoutVars/>
      </dgm:prSet>
      <dgm:spPr/>
    </dgm:pt>
    <dgm:pt modelId="{560CC9F8-BAE0-4AF0-92EA-4D2C63CDB426}" type="pres">
      <dgm:prSet presAssocID="{6EC39A34-AF6F-495A-A677-A5A7686A2C3D}" presName="sibTrans" presStyleCnt="0"/>
      <dgm:spPr/>
    </dgm:pt>
    <dgm:pt modelId="{0F5FF03C-C061-4439-8CE0-210B2676F8DD}" type="pres">
      <dgm:prSet presAssocID="{43835A3C-2A7D-4D93-ACC7-142561F75D96}" presName="compNode" presStyleCnt="0"/>
      <dgm:spPr/>
    </dgm:pt>
    <dgm:pt modelId="{C2638595-260A-4AD5-9249-C16DCEC73335}" type="pres">
      <dgm:prSet presAssocID="{43835A3C-2A7D-4D93-ACC7-142561F75D9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62617A01-1A9A-460D-AC5F-81744A3DB495}" type="pres">
      <dgm:prSet presAssocID="{43835A3C-2A7D-4D93-ACC7-142561F75D96}" presName="iconSpace" presStyleCnt="0"/>
      <dgm:spPr/>
    </dgm:pt>
    <dgm:pt modelId="{76AD4E5D-B899-4B9C-A6C8-DDAE3D984E13}" type="pres">
      <dgm:prSet presAssocID="{43835A3C-2A7D-4D93-ACC7-142561F75D96}" presName="parTx" presStyleLbl="revTx" presStyleIdx="6" presStyleCnt="10">
        <dgm:presLayoutVars>
          <dgm:chMax val="0"/>
          <dgm:chPref val="0"/>
        </dgm:presLayoutVars>
      </dgm:prSet>
      <dgm:spPr/>
    </dgm:pt>
    <dgm:pt modelId="{4F08E317-2541-4131-9B31-EA3A00B5145B}" type="pres">
      <dgm:prSet presAssocID="{43835A3C-2A7D-4D93-ACC7-142561F75D96}" presName="txSpace" presStyleCnt="0"/>
      <dgm:spPr/>
    </dgm:pt>
    <dgm:pt modelId="{01D0340C-6F94-4B18-A10A-E95D6647D025}" type="pres">
      <dgm:prSet presAssocID="{43835A3C-2A7D-4D93-ACC7-142561F75D96}" presName="desTx" presStyleLbl="revTx" presStyleIdx="7" presStyleCnt="10">
        <dgm:presLayoutVars/>
      </dgm:prSet>
      <dgm:spPr/>
    </dgm:pt>
    <dgm:pt modelId="{815A4BC7-F523-4E4A-BB78-663180796706}" type="pres">
      <dgm:prSet presAssocID="{0CFA0FF9-9760-4277-9261-C2A7712A1BE5}" presName="sibTrans" presStyleCnt="0"/>
      <dgm:spPr/>
    </dgm:pt>
    <dgm:pt modelId="{677B686D-9037-40D2-B720-5683970E0C3B}" type="pres">
      <dgm:prSet presAssocID="{A2DE09B7-0C96-42D0-91ED-D599F21271B5}" presName="compNode" presStyleCnt="0"/>
      <dgm:spPr/>
    </dgm:pt>
    <dgm:pt modelId="{7E748321-B7B7-44A2-8F4D-9383DC1492A9}" type="pres">
      <dgm:prSet presAssocID="{A2DE09B7-0C96-42D0-91ED-D599F21271B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8D6D6580-1C21-44A5-A477-38F0B03A1781}" type="pres">
      <dgm:prSet presAssocID="{A2DE09B7-0C96-42D0-91ED-D599F21271B5}" presName="iconSpace" presStyleCnt="0"/>
      <dgm:spPr/>
    </dgm:pt>
    <dgm:pt modelId="{240E0F55-67ED-4CC8-A6B3-2DD4784F423C}" type="pres">
      <dgm:prSet presAssocID="{A2DE09B7-0C96-42D0-91ED-D599F21271B5}" presName="parTx" presStyleLbl="revTx" presStyleIdx="8" presStyleCnt="10">
        <dgm:presLayoutVars>
          <dgm:chMax val="0"/>
          <dgm:chPref val="0"/>
        </dgm:presLayoutVars>
      </dgm:prSet>
      <dgm:spPr/>
    </dgm:pt>
    <dgm:pt modelId="{4F4D4E60-6529-43E5-B62B-70FFC9B6BDB1}" type="pres">
      <dgm:prSet presAssocID="{A2DE09B7-0C96-42D0-91ED-D599F21271B5}" presName="txSpace" presStyleCnt="0"/>
      <dgm:spPr/>
    </dgm:pt>
    <dgm:pt modelId="{6903DA75-CF0C-458A-8E6E-099F3FAD8C52}" type="pres">
      <dgm:prSet presAssocID="{A2DE09B7-0C96-42D0-91ED-D599F21271B5}" presName="desTx" presStyleLbl="revTx" presStyleIdx="9" presStyleCnt="10">
        <dgm:presLayoutVars/>
      </dgm:prSet>
      <dgm:spPr/>
    </dgm:pt>
  </dgm:ptLst>
  <dgm:cxnLst>
    <dgm:cxn modelId="{0B48CB07-84ED-4E8F-97F6-1C63DB3C5F88}" type="presOf" srcId="{85A41504-BA9C-4645-9870-D10BE5AF6DAC}" destId="{A6D0BFED-3F0F-45A2-9889-20497B958D9D}" srcOrd="0" destOrd="0" presId="urn:microsoft.com/office/officeart/2018/2/layout/IconLabelDescriptionList"/>
    <dgm:cxn modelId="{A6533A15-5CAE-4646-BB3D-3027954C3F9F}" srcId="{CC047B20-FED1-48A7-BBE4-B64186A0111D}" destId="{A2DE09B7-0C96-42D0-91ED-D599F21271B5}" srcOrd="4" destOrd="0" parTransId="{75B09F2A-C1CD-4AA2-9C7C-87D34CE98EEC}" sibTransId="{998B1C3E-19CA-4374-A1FD-AE4798FDFDDC}"/>
    <dgm:cxn modelId="{557D7720-F7DB-48EE-8E70-C6F61EAB14CC}" srcId="{CC047B20-FED1-48A7-BBE4-B64186A0111D}" destId="{43835A3C-2A7D-4D93-ACC7-142561F75D96}" srcOrd="3" destOrd="0" parTransId="{8FF45492-2F34-4BB3-82AB-D29EAEAD146B}" sibTransId="{0CFA0FF9-9760-4277-9261-C2A7712A1BE5}"/>
    <dgm:cxn modelId="{EF5F7F2D-AA87-4AB1-9F6F-F1BF26D98DA7}" srcId="{CC047B20-FED1-48A7-BBE4-B64186A0111D}" destId="{30D866DE-2C6B-4E45-9BF6-2D3ED7BF116D}" srcOrd="0" destOrd="0" parTransId="{B9EC21E0-B4F2-4BBF-8A55-CD3FA6390A1D}" sibTransId="{77613340-DA5C-4212-9215-91847580C6A1}"/>
    <dgm:cxn modelId="{D74E853D-3406-40AB-A59D-228EDB39FAF3}" srcId="{CC047B20-FED1-48A7-BBE4-B64186A0111D}" destId="{C1959B4C-EF3F-4645-976F-CD353BFB54ED}" srcOrd="2" destOrd="0" parTransId="{0A0B49D6-85CE-4295-9A40-AA15AD86E44F}" sibTransId="{6EC39A34-AF6F-495A-A677-A5A7686A2C3D}"/>
    <dgm:cxn modelId="{17A1275B-103C-46A2-B127-8C335FAB3E32}" type="presOf" srcId="{30D866DE-2C6B-4E45-9BF6-2D3ED7BF116D}" destId="{FC11EE3A-A63E-43B0-B9A1-F3F099FE45A0}" srcOrd="0" destOrd="0" presId="urn:microsoft.com/office/officeart/2018/2/layout/IconLabelDescriptionList"/>
    <dgm:cxn modelId="{593D7D51-8994-4DE2-975A-8A0F5FE3029A}" type="presOf" srcId="{43835A3C-2A7D-4D93-ACC7-142561F75D96}" destId="{76AD4E5D-B899-4B9C-A6C8-DDAE3D984E13}" srcOrd="0" destOrd="0" presId="urn:microsoft.com/office/officeart/2018/2/layout/IconLabelDescriptionList"/>
    <dgm:cxn modelId="{A3934176-BB11-4032-A2E8-3AAD16642ACD}" type="presOf" srcId="{18ABD70A-E259-4E95-B832-2A746FB2577D}" destId="{E015154F-0E15-4477-861B-0709AB175292}" srcOrd="0" destOrd="0" presId="urn:microsoft.com/office/officeart/2018/2/layout/IconLabelDescriptionList"/>
    <dgm:cxn modelId="{37D86977-BD29-4A60-A8B5-FB0D6A645313}" srcId="{A2DE09B7-0C96-42D0-91ED-D599F21271B5}" destId="{BB8DD1CA-E8F1-46AB-9EF6-B510B379FC5F}" srcOrd="0" destOrd="0" parTransId="{DCAF7198-5681-4544-A036-EFAC1494F04A}" sibTransId="{3ECF5A4A-2FD2-48F1-A3CC-A41E7E7E5839}"/>
    <dgm:cxn modelId="{C9042996-38B8-4DEA-8F49-538D98ED787F}" type="presOf" srcId="{661D3678-CCC5-43BF-9255-BBA38457CAA1}" destId="{01D0340C-6F94-4B18-A10A-E95D6647D025}" srcOrd="0" destOrd="0" presId="urn:microsoft.com/office/officeart/2018/2/layout/IconLabelDescriptionList"/>
    <dgm:cxn modelId="{9FF2E0A5-F2AF-4E73-AD6B-E5678153E5BF}" type="presOf" srcId="{CC6655A2-7701-4B9C-AD96-A5F7862E4617}" destId="{CD167C56-C3C2-4F72-A9CC-7978A77DA25B}" srcOrd="0" destOrd="0" presId="urn:microsoft.com/office/officeart/2018/2/layout/IconLabelDescriptionList"/>
    <dgm:cxn modelId="{7B186CA6-C9CF-4776-A525-6F9176F12384}" srcId="{30D866DE-2C6B-4E45-9BF6-2D3ED7BF116D}" destId="{9A852A1B-0875-4FC9-9673-7E23F150BBEC}" srcOrd="0" destOrd="0" parTransId="{88EA4727-3C91-470B-A381-09CA141C8103}" sibTransId="{3556456F-D002-4D60-94E6-BBE64A311DF7}"/>
    <dgm:cxn modelId="{0AC153A6-84F1-4894-A3AD-25DA031AA65A}" type="presOf" srcId="{9A852A1B-0875-4FC9-9673-7E23F150BBEC}" destId="{4A4EA6FB-F36C-4190-ACB3-AF69F88FCE49}" srcOrd="0" destOrd="0" presId="urn:microsoft.com/office/officeart/2018/2/layout/IconLabelDescriptionList"/>
    <dgm:cxn modelId="{82CA88A7-2F09-413D-9E0B-290EA8D4710D}" type="presOf" srcId="{BB8DD1CA-E8F1-46AB-9EF6-B510B379FC5F}" destId="{6903DA75-CF0C-458A-8E6E-099F3FAD8C52}" srcOrd="0" destOrd="0" presId="urn:microsoft.com/office/officeart/2018/2/layout/IconLabelDescriptionList"/>
    <dgm:cxn modelId="{383D24B4-5A1D-47FC-9F7A-316D901CF3DF}" srcId="{C1959B4C-EF3F-4645-976F-CD353BFB54ED}" destId="{CC6655A2-7701-4B9C-AD96-A5F7862E4617}" srcOrd="0" destOrd="0" parTransId="{933BA34F-2843-479A-BDAC-DB062902593D}" sibTransId="{41F4218A-872D-48E1-AE93-D9DBB9CA1BD6}"/>
    <dgm:cxn modelId="{9CE74FD3-1E64-408E-8D82-E7FE27C44A07}" srcId="{18ABD70A-E259-4E95-B832-2A746FB2577D}" destId="{85A41504-BA9C-4645-9870-D10BE5AF6DAC}" srcOrd="0" destOrd="0" parTransId="{5D34CA02-7022-4B34-B994-A27A051B2137}" sibTransId="{F3B30E4D-C017-423F-81BA-9E1B39430031}"/>
    <dgm:cxn modelId="{C27E98DD-C64B-432F-B75E-3FE2DC58865E}" type="presOf" srcId="{CC047B20-FED1-48A7-BBE4-B64186A0111D}" destId="{74776677-DAE1-4B7A-B12A-69780CAF1192}" srcOrd="0" destOrd="0" presId="urn:microsoft.com/office/officeart/2018/2/layout/IconLabelDescriptionList"/>
    <dgm:cxn modelId="{02E248E1-595D-4740-97CA-1B17952489E9}" type="presOf" srcId="{C1959B4C-EF3F-4645-976F-CD353BFB54ED}" destId="{53C35745-CF11-4CA7-8697-3D093E50B5F9}" srcOrd="0" destOrd="0" presId="urn:microsoft.com/office/officeart/2018/2/layout/IconLabelDescriptionList"/>
    <dgm:cxn modelId="{FCE709EE-67C8-4BAA-A939-90C3224457FC}" srcId="{43835A3C-2A7D-4D93-ACC7-142561F75D96}" destId="{661D3678-CCC5-43BF-9255-BBA38457CAA1}" srcOrd="0" destOrd="0" parTransId="{82C00D60-8797-446D-8CB0-12E5B7F12FFA}" sibTransId="{2A42FF86-A3CB-445A-BC9C-4557920F5F66}"/>
    <dgm:cxn modelId="{6A4D5BF8-139E-484E-B31B-7C32DCA47E68}" srcId="{CC047B20-FED1-48A7-BBE4-B64186A0111D}" destId="{18ABD70A-E259-4E95-B832-2A746FB2577D}" srcOrd="1" destOrd="0" parTransId="{0F67F416-EC6F-4AB7-8FD4-9ECFF5D4BD6D}" sibTransId="{652E43A7-270B-4403-A6C9-9F0FF8E3F660}"/>
    <dgm:cxn modelId="{FAA157F8-B414-475C-B718-EB3C2C7C58DA}" type="presOf" srcId="{A2DE09B7-0C96-42D0-91ED-D599F21271B5}" destId="{240E0F55-67ED-4CC8-A6B3-2DD4784F423C}" srcOrd="0" destOrd="0" presId="urn:microsoft.com/office/officeart/2018/2/layout/IconLabelDescriptionList"/>
    <dgm:cxn modelId="{88CD1A2A-E508-4195-BC7C-2BA5228798AB}" type="presParOf" srcId="{74776677-DAE1-4B7A-B12A-69780CAF1192}" destId="{400AB73F-6B65-4908-94DB-BB2457F78FCD}" srcOrd="0" destOrd="0" presId="urn:microsoft.com/office/officeart/2018/2/layout/IconLabelDescriptionList"/>
    <dgm:cxn modelId="{7BC797F6-62F7-437C-85D0-C5194280C190}" type="presParOf" srcId="{400AB73F-6B65-4908-94DB-BB2457F78FCD}" destId="{2C5018AD-F2C3-4198-96B2-9D65A67E83BD}" srcOrd="0" destOrd="0" presId="urn:microsoft.com/office/officeart/2018/2/layout/IconLabelDescriptionList"/>
    <dgm:cxn modelId="{34CAD573-1711-4C74-9E1F-E79E38663379}" type="presParOf" srcId="{400AB73F-6B65-4908-94DB-BB2457F78FCD}" destId="{C19D7BF4-B404-4678-AA81-0AF949462DF9}" srcOrd="1" destOrd="0" presId="urn:microsoft.com/office/officeart/2018/2/layout/IconLabelDescriptionList"/>
    <dgm:cxn modelId="{60C89076-B538-4EBC-B3A1-717DFBC9494E}" type="presParOf" srcId="{400AB73F-6B65-4908-94DB-BB2457F78FCD}" destId="{FC11EE3A-A63E-43B0-B9A1-F3F099FE45A0}" srcOrd="2" destOrd="0" presId="urn:microsoft.com/office/officeart/2018/2/layout/IconLabelDescriptionList"/>
    <dgm:cxn modelId="{1258E326-C6B8-4A44-BD90-D3882435E731}" type="presParOf" srcId="{400AB73F-6B65-4908-94DB-BB2457F78FCD}" destId="{65FC0DB8-35EA-48DF-883E-281CB9C3D1A9}" srcOrd="3" destOrd="0" presId="urn:microsoft.com/office/officeart/2018/2/layout/IconLabelDescriptionList"/>
    <dgm:cxn modelId="{CD3920D8-55C7-457B-9A98-8E0E1286EEA3}" type="presParOf" srcId="{400AB73F-6B65-4908-94DB-BB2457F78FCD}" destId="{4A4EA6FB-F36C-4190-ACB3-AF69F88FCE49}" srcOrd="4" destOrd="0" presId="urn:microsoft.com/office/officeart/2018/2/layout/IconLabelDescriptionList"/>
    <dgm:cxn modelId="{5AD086C3-ACED-481D-8870-8770489D018E}" type="presParOf" srcId="{74776677-DAE1-4B7A-B12A-69780CAF1192}" destId="{40863A18-1116-4142-BBEC-3B5897FC7CAA}" srcOrd="1" destOrd="0" presId="urn:microsoft.com/office/officeart/2018/2/layout/IconLabelDescriptionList"/>
    <dgm:cxn modelId="{45011DF9-A2CA-4C13-80C0-56B0EC8B1987}" type="presParOf" srcId="{74776677-DAE1-4B7A-B12A-69780CAF1192}" destId="{B4371267-8FBF-483F-A8A0-F389F2066D74}" srcOrd="2" destOrd="0" presId="urn:microsoft.com/office/officeart/2018/2/layout/IconLabelDescriptionList"/>
    <dgm:cxn modelId="{DAB3D0D7-B612-43ED-B8E0-AFE9ED50A0C8}" type="presParOf" srcId="{B4371267-8FBF-483F-A8A0-F389F2066D74}" destId="{E2EA5CE2-D608-4934-BD25-FC5D31845A2D}" srcOrd="0" destOrd="0" presId="urn:microsoft.com/office/officeart/2018/2/layout/IconLabelDescriptionList"/>
    <dgm:cxn modelId="{43BA7D29-C123-4CCE-9BAE-B81EA9ADD2A4}" type="presParOf" srcId="{B4371267-8FBF-483F-A8A0-F389F2066D74}" destId="{C75F024F-F066-463F-A9C0-B2FC67196EF1}" srcOrd="1" destOrd="0" presId="urn:microsoft.com/office/officeart/2018/2/layout/IconLabelDescriptionList"/>
    <dgm:cxn modelId="{FD258464-99FC-471C-9C4E-B673028606B1}" type="presParOf" srcId="{B4371267-8FBF-483F-A8A0-F389F2066D74}" destId="{E015154F-0E15-4477-861B-0709AB175292}" srcOrd="2" destOrd="0" presId="urn:microsoft.com/office/officeart/2018/2/layout/IconLabelDescriptionList"/>
    <dgm:cxn modelId="{7C9731F0-928A-4473-81DB-5B05662B29B7}" type="presParOf" srcId="{B4371267-8FBF-483F-A8A0-F389F2066D74}" destId="{5F1635ED-342C-4A04-9FCD-3017A4780441}" srcOrd="3" destOrd="0" presId="urn:microsoft.com/office/officeart/2018/2/layout/IconLabelDescriptionList"/>
    <dgm:cxn modelId="{F1EF2CFF-DC11-4E64-A653-BF3F3A7DFDF3}" type="presParOf" srcId="{B4371267-8FBF-483F-A8A0-F389F2066D74}" destId="{A6D0BFED-3F0F-45A2-9889-20497B958D9D}" srcOrd="4" destOrd="0" presId="urn:microsoft.com/office/officeart/2018/2/layout/IconLabelDescriptionList"/>
    <dgm:cxn modelId="{23B4E0AC-1B31-478E-8E8B-5050E1F82C40}" type="presParOf" srcId="{74776677-DAE1-4B7A-B12A-69780CAF1192}" destId="{46C206A1-2822-45A8-98D0-8B109DC56747}" srcOrd="3" destOrd="0" presId="urn:microsoft.com/office/officeart/2018/2/layout/IconLabelDescriptionList"/>
    <dgm:cxn modelId="{8EDAB1FD-A88E-4325-9209-7E44AE237A93}" type="presParOf" srcId="{74776677-DAE1-4B7A-B12A-69780CAF1192}" destId="{5CF0A8D0-808C-4222-BDBC-FE535CA92A37}" srcOrd="4" destOrd="0" presId="urn:microsoft.com/office/officeart/2018/2/layout/IconLabelDescriptionList"/>
    <dgm:cxn modelId="{A43A3F8D-D63B-45DB-9870-CC40F96B65E3}" type="presParOf" srcId="{5CF0A8D0-808C-4222-BDBC-FE535CA92A37}" destId="{C0DABC29-75D9-49C7-902D-9C4F0BB575EE}" srcOrd="0" destOrd="0" presId="urn:microsoft.com/office/officeart/2018/2/layout/IconLabelDescriptionList"/>
    <dgm:cxn modelId="{8FD890FD-ABD5-429F-8072-453C97C1DEBF}" type="presParOf" srcId="{5CF0A8D0-808C-4222-BDBC-FE535CA92A37}" destId="{126295D9-EFEC-439B-A3AE-894706BF6C91}" srcOrd="1" destOrd="0" presId="urn:microsoft.com/office/officeart/2018/2/layout/IconLabelDescriptionList"/>
    <dgm:cxn modelId="{E9E426AA-506E-4CE8-B677-3296E37CE072}" type="presParOf" srcId="{5CF0A8D0-808C-4222-BDBC-FE535CA92A37}" destId="{53C35745-CF11-4CA7-8697-3D093E50B5F9}" srcOrd="2" destOrd="0" presId="urn:microsoft.com/office/officeart/2018/2/layout/IconLabelDescriptionList"/>
    <dgm:cxn modelId="{F69C7A30-112B-4A56-B207-F736410B2F9E}" type="presParOf" srcId="{5CF0A8D0-808C-4222-BDBC-FE535CA92A37}" destId="{6AAED6DF-DA57-4F5A-850C-BD0A850355CE}" srcOrd="3" destOrd="0" presId="urn:microsoft.com/office/officeart/2018/2/layout/IconLabelDescriptionList"/>
    <dgm:cxn modelId="{873837B7-6BCF-480B-B94D-D53BA88D7561}" type="presParOf" srcId="{5CF0A8D0-808C-4222-BDBC-FE535CA92A37}" destId="{CD167C56-C3C2-4F72-A9CC-7978A77DA25B}" srcOrd="4" destOrd="0" presId="urn:microsoft.com/office/officeart/2018/2/layout/IconLabelDescriptionList"/>
    <dgm:cxn modelId="{2F546740-96B7-41EF-A967-F5A100D27B2B}" type="presParOf" srcId="{74776677-DAE1-4B7A-B12A-69780CAF1192}" destId="{560CC9F8-BAE0-4AF0-92EA-4D2C63CDB426}" srcOrd="5" destOrd="0" presId="urn:microsoft.com/office/officeart/2018/2/layout/IconLabelDescriptionList"/>
    <dgm:cxn modelId="{A92E02FB-5BD4-434B-AC88-C4971F56F2F1}" type="presParOf" srcId="{74776677-DAE1-4B7A-B12A-69780CAF1192}" destId="{0F5FF03C-C061-4439-8CE0-210B2676F8DD}" srcOrd="6" destOrd="0" presId="urn:microsoft.com/office/officeart/2018/2/layout/IconLabelDescriptionList"/>
    <dgm:cxn modelId="{42A86523-894E-471C-A333-C2B0E106FFEC}" type="presParOf" srcId="{0F5FF03C-C061-4439-8CE0-210B2676F8DD}" destId="{C2638595-260A-4AD5-9249-C16DCEC73335}" srcOrd="0" destOrd="0" presId="urn:microsoft.com/office/officeart/2018/2/layout/IconLabelDescriptionList"/>
    <dgm:cxn modelId="{7EA6A18A-4304-4FDA-8E0A-AEA68B47AA57}" type="presParOf" srcId="{0F5FF03C-C061-4439-8CE0-210B2676F8DD}" destId="{62617A01-1A9A-460D-AC5F-81744A3DB495}" srcOrd="1" destOrd="0" presId="urn:microsoft.com/office/officeart/2018/2/layout/IconLabelDescriptionList"/>
    <dgm:cxn modelId="{507921F5-F6F0-4379-8C22-243D6C38BF14}" type="presParOf" srcId="{0F5FF03C-C061-4439-8CE0-210B2676F8DD}" destId="{76AD4E5D-B899-4B9C-A6C8-DDAE3D984E13}" srcOrd="2" destOrd="0" presId="urn:microsoft.com/office/officeart/2018/2/layout/IconLabelDescriptionList"/>
    <dgm:cxn modelId="{1E8C37EC-7571-4238-975C-12B3FDB04432}" type="presParOf" srcId="{0F5FF03C-C061-4439-8CE0-210B2676F8DD}" destId="{4F08E317-2541-4131-9B31-EA3A00B5145B}" srcOrd="3" destOrd="0" presId="urn:microsoft.com/office/officeart/2018/2/layout/IconLabelDescriptionList"/>
    <dgm:cxn modelId="{DC6E6FC9-C30C-4062-A154-D141E7EBBB20}" type="presParOf" srcId="{0F5FF03C-C061-4439-8CE0-210B2676F8DD}" destId="{01D0340C-6F94-4B18-A10A-E95D6647D025}" srcOrd="4" destOrd="0" presId="urn:microsoft.com/office/officeart/2018/2/layout/IconLabelDescriptionList"/>
    <dgm:cxn modelId="{6A97DB58-1096-40E6-BA28-8764DEAFF523}" type="presParOf" srcId="{74776677-DAE1-4B7A-B12A-69780CAF1192}" destId="{815A4BC7-F523-4E4A-BB78-663180796706}" srcOrd="7" destOrd="0" presId="urn:microsoft.com/office/officeart/2018/2/layout/IconLabelDescriptionList"/>
    <dgm:cxn modelId="{5DA19E00-26AC-4689-9BF0-BA9F7644CCF0}" type="presParOf" srcId="{74776677-DAE1-4B7A-B12A-69780CAF1192}" destId="{677B686D-9037-40D2-B720-5683970E0C3B}" srcOrd="8" destOrd="0" presId="urn:microsoft.com/office/officeart/2018/2/layout/IconLabelDescriptionList"/>
    <dgm:cxn modelId="{35376C89-F0CA-48D4-A4B7-BC2E96E414F0}" type="presParOf" srcId="{677B686D-9037-40D2-B720-5683970E0C3B}" destId="{7E748321-B7B7-44A2-8F4D-9383DC1492A9}" srcOrd="0" destOrd="0" presId="urn:microsoft.com/office/officeart/2018/2/layout/IconLabelDescriptionList"/>
    <dgm:cxn modelId="{137CA4A1-8874-4CD5-9C71-872A92720828}" type="presParOf" srcId="{677B686D-9037-40D2-B720-5683970E0C3B}" destId="{8D6D6580-1C21-44A5-A477-38F0B03A1781}" srcOrd="1" destOrd="0" presId="urn:microsoft.com/office/officeart/2018/2/layout/IconLabelDescriptionList"/>
    <dgm:cxn modelId="{2E4CE30D-B87E-4741-B21D-9AF8409123FF}" type="presParOf" srcId="{677B686D-9037-40D2-B720-5683970E0C3B}" destId="{240E0F55-67ED-4CC8-A6B3-2DD4784F423C}" srcOrd="2" destOrd="0" presId="urn:microsoft.com/office/officeart/2018/2/layout/IconLabelDescriptionList"/>
    <dgm:cxn modelId="{9CB18A83-4589-45E9-9110-52F176BCC873}" type="presParOf" srcId="{677B686D-9037-40D2-B720-5683970E0C3B}" destId="{4F4D4E60-6529-43E5-B62B-70FFC9B6BDB1}" srcOrd="3" destOrd="0" presId="urn:microsoft.com/office/officeart/2018/2/layout/IconLabelDescriptionList"/>
    <dgm:cxn modelId="{B2715B8B-3812-4216-8354-5FB5CA76A97A}" type="presParOf" srcId="{677B686D-9037-40D2-B720-5683970E0C3B}" destId="{6903DA75-CF0C-458A-8E6E-099F3FAD8C5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DA95256-F1A3-4B98-A3E6-F51F0B928B20}"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C4FBDBE3-06AC-4091-8704-39C3735904D7}">
      <dgm:prSet/>
      <dgm:spPr/>
      <dgm:t>
        <a:bodyPr/>
        <a:lstStyle/>
        <a:p>
          <a:r>
            <a:rPr lang="en-US" dirty="0"/>
            <a:t>Api Service</a:t>
          </a:r>
        </a:p>
      </dgm:t>
    </dgm:pt>
    <dgm:pt modelId="{473815A8-1547-4328-9E4A-B91A45A75912}" type="parTrans" cxnId="{348D9769-C52E-4F60-9D82-041B1A45A193}">
      <dgm:prSet/>
      <dgm:spPr/>
      <dgm:t>
        <a:bodyPr/>
        <a:lstStyle/>
        <a:p>
          <a:endParaRPr lang="en-US"/>
        </a:p>
      </dgm:t>
    </dgm:pt>
    <dgm:pt modelId="{E7008DC8-2F95-47DC-83F4-842D9E91B5EB}" type="sibTrans" cxnId="{348D9769-C52E-4F60-9D82-041B1A45A193}">
      <dgm:prSet/>
      <dgm:spPr/>
      <dgm:t>
        <a:bodyPr/>
        <a:lstStyle/>
        <a:p>
          <a:endParaRPr lang="en-US"/>
        </a:p>
      </dgm:t>
    </dgm:pt>
    <dgm:pt modelId="{368AD76D-6E0E-4ECB-B015-1B575D740E57}">
      <dgm:prSet/>
      <dgm:spPr/>
      <dgm:t>
        <a:bodyPr/>
        <a:lstStyle/>
        <a:p>
          <a:r>
            <a:rPr lang="en-IL" dirty="0" err="1"/>
            <a:t>AppHost</a:t>
          </a:r>
          <a:endParaRPr lang="en-US" dirty="0"/>
        </a:p>
      </dgm:t>
    </dgm:pt>
    <dgm:pt modelId="{7ADF5078-5DF7-487C-ACD8-BCF89023869C}" type="parTrans" cxnId="{6E98C66B-8F44-4201-8F77-7B2D8F7DA719}">
      <dgm:prSet/>
      <dgm:spPr/>
      <dgm:t>
        <a:bodyPr/>
        <a:lstStyle/>
        <a:p>
          <a:endParaRPr lang="en-US"/>
        </a:p>
      </dgm:t>
    </dgm:pt>
    <dgm:pt modelId="{454F4665-0461-41F7-9BB7-CFC30C2C6647}" type="sibTrans" cxnId="{6E98C66B-8F44-4201-8F77-7B2D8F7DA719}">
      <dgm:prSet/>
      <dgm:spPr/>
      <dgm:t>
        <a:bodyPr/>
        <a:lstStyle/>
        <a:p>
          <a:endParaRPr lang="en-US"/>
        </a:p>
      </dgm:t>
    </dgm:pt>
    <dgm:pt modelId="{9ADF253B-0EC9-44BC-A11D-D36E336172D6}">
      <dgm:prSet/>
      <dgm:spPr/>
      <dgm:t>
        <a:bodyPr/>
        <a:lstStyle/>
        <a:p>
          <a:r>
            <a:rPr lang="en-IL" dirty="0" err="1"/>
            <a:t>ServiceDefaults</a:t>
          </a:r>
          <a:endParaRPr lang="en-US" dirty="0"/>
        </a:p>
      </dgm:t>
    </dgm:pt>
    <dgm:pt modelId="{A6F00311-0AAB-4C46-8F68-1665EA01C041}" type="parTrans" cxnId="{7128C551-9F5D-4D6F-AA21-F8FE011FE1E3}">
      <dgm:prSet/>
      <dgm:spPr/>
      <dgm:t>
        <a:bodyPr/>
        <a:lstStyle/>
        <a:p>
          <a:endParaRPr lang="en-US"/>
        </a:p>
      </dgm:t>
    </dgm:pt>
    <dgm:pt modelId="{A2AEDE08-A84F-4531-9625-8B3BD22DA70A}" type="sibTrans" cxnId="{7128C551-9F5D-4D6F-AA21-F8FE011FE1E3}">
      <dgm:prSet/>
      <dgm:spPr/>
      <dgm:t>
        <a:bodyPr/>
        <a:lstStyle/>
        <a:p>
          <a:endParaRPr lang="en-US"/>
        </a:p>
      </dgm:t>
    </dgm:pt>
    <dgm:pt modelId="{923A7FDD-990B-40EB-9BC5-851367121549}">
      <dgm:prSet/>
      <dgm:spPr/>
      <dgm:t>
        <a:bodyPr/>
        <a:lstStyle/>
        <a:p>
          <a:r>
            <a:rPr lang="en-IL" dirty="0"/>
            <a:t>Web</a:t>
          </a:r>
          <a:endParaRPr lang="en-US" dirty="0"/>
        </a:p>
      </dgm:t>
    </dgm:pt>
    <dgm:pt modelId="{C1F516F8-2D6C-45EE-AAD3-53A9B77346BA}" type="parTrans" cxnId="{840C67C6-F4D2-4150-94FB-C169E728B7E2}">
      <dgm:prSet/>
      <dgm:spPr/>
      <dgm:t>
        <a:bodyPr/>
        <a:lstStyle/>
        <a:p>
          <a:endParaRPr lang="en-US"/>
        </a:p>
      </dgm:t>
    </dgm:pt>
    <dgm:pt modelId="{E1FBAEE6-6D18-4290-8C42-4B4B109144C9}" type="sibTrans" cxnId="{840C67C6-F4D2-4150-94FB-C169E728B7E2}">
      <dgm:prSet/>
      <dgm:spPr/>
      <dgm:t>
        <a:bodyPr/>
        <a:lstStyle/>
        <a:p>
          <a:endParaRPr lang="en-US"/>
        </a:p>
      </dgm:t>
    </dgm:pt>
    <dgm:pt modelId="{CA33D031-2C14-49D2-BFDC-4396B138D654}" type="pres">
      <dgm:prSet presAssocID="{DDA95256-F1A3-4B98-A3E6-F51F0B928B20}" presName="linear" presStyleCnt="0">
        <dgm:presLayoutVars>
          <dgm:dir/>
          <dgm:animLvl val="lvl"/>
          <dgm:resizeHandles val="exact"/>
        </dgm:presLayoutVars>
      </dgm:prSet>
      <dgm:spPr/>
    </dgm:pt>
    <dgm:pt modelId="{5DD23900-AA8B-47AE-B961-092BAFA067D6}" type="pres">
      <dgm:prSet presAssocID="{C4FBDBE3-06AC-4091-8704-39C3735904D7}" presName="parentLin" presStyleCnt="0"/>
      <dgm:spPr/>
    </dgm:pt>
    <dgm:pt modelId="{90421D9E-624B-4071-BAD5-BFBA9D59B64A}" type="pres">
      <dgm:prSet presAssocID="{C4FBDBE3-06AC-4091-8704-39C3735904D7}" presName="parentLeftMargin" presStyleLbl="node1" presStyleIdx="0" presStyleCnt="4"/>
      <dgm:spPr/>
    </dgm:pt>
    <dgm:pt modelId="{4CEAABA6-BDEA-4BEE-ACB2-50A05931C0B4}" type="pres">
      <dgm:prSet presAssocID="{C4FBDBE3-06AC-4091-8704-39C3735904D7}" presName="parentText" presStyleLbl="node1" presStyleIdx="0" presStyleCnt="4">
        <dgm:presLayoutVars>
          <dgm:chMax val="0"/>
          <dgm:bulletEnabled val="1"/>
        </dgm:presLayoutVars>
      </dgm:prSet>
      <dgm:spPr/>
    </dgm:pt>
    <dgm:pt modelId="{796D7CD2-FA78-440A-A1D2-DD9AF6B14914}" type="pres">
      <dgm:prSet presAssocID="{C4FBDBE3-06AC-4091-8704-39C3735904D7}" presName="negativeSpace" presStyleCnt="0"/>
      <dgm:spPr/>
    </dgm:pt>
    <dgm:pt modelId="{C3EE96CC-BD97-40F5-80B2-2290A79A1619}" type="pres">
      <dgm:prSet presAssocID="{C4FBDBE3-06AC-4091-8704-39C3735904D7}" presName="childText" presStyleLbl="conFgAcc1" presStyleIdx="0" presStyleCnt="4">
        <dgm:presLayoutVars>
          <dgm:bulletEnabled val="1"/>
        </dgm:presLayoutVars>
      </dgm:prSet>
      <dgm:spPr/>
    </dgm:pt>
    <dgm:pt modelId="{80DC032F-A91D-4113-A50D-1E65AC820FD3}" type="pres">
      <dgm:prSet presAssocID="{E7008DC8-2F95-47DC-83F4-842D9E91B5EB}" presName="spaceBetweenRectangles" presStyleCnt="0"/>
      <dgm:spPr/>
    </dgm:pt>
    <dgm:pt modelId="{DF3F476B-0817-4160-959F-9CB32EDF33A0}" type="pres">
      <dgm:prSet presAssocID="{368AD76D-6E0E-4ECB-B015-1B575D740E57}" presName="parentLin" presStyleCnt="0"/>
      <dgm:spPr/>
    </dgm:pt>
    <dgm:pt modelId="{3F8678A0-6A19-4F50-92D8-B2BCFBA3747A}" type="pres">
      <dgm:prSet presAssocID="{368AD76D-6E0E-4ECB-B015-1B575D740E57}" presName="parentLeftMargin" presStyleLbl="node1" presStyleIdx="0" presStyleCnt="4"/>
      <dgm:spPr/>
    </dgm:pt>
    <dgm:pt modelId="{B23B0936-D22D-4EE2-9F47-C8CBD2F4EEC1}" type="pres">
      <dgm:prSet presAssocID="{368AD76D-6E0E-4ECB-B015-1B575D740E57}" presName="parentText" presStyleLbl="node1" presStyleIdx="1" presStyleCnt="4">
        <dgm:presLayoutVars>
          <dgm:chMax val="0"/>
          <dgm:bulletEnabled val="1"/>
        </dgm:presLayoutVars>
      </dgm:prSet>
      <dgm:spPr/>
    </dgm:pt>
    <dgm:pt modelId="{7A95DF4C-B490-4ADC-B2D2-BA8EE86521B4}" type="pres">
      <dgm:prSet presAssocID="{368AD76D-6E0E-4ECB-B015-1B575D740E57}" presName="negativeSpace" presStyleCnt="0"/>
      <dgm:spPr/>
    </dgm:pt>
    <dgm:pt modelId="{9F4B9496-ABFF-454E-84C5-C17B7550EA45}" type="pres">
      <dgm:prSet presAssocID="{368AD76D-6E0E-4ECB-B015-1B575D740E57}" presName="childText" presStyleLbl="conFgAcc1" presStyleIdx="1" presStyleCnt="4">
        <dgm:presLayoutVars>
          <dgm:bulletEnabled val="1"/>
        </dgm:presLayoutVars>
      </dgm:prSet>
      <dgm:spPr/>
    </dgm:pt>
    <dgm:pt modelId="{5BAE593A-756E-48C5-B81F-4151CF0DA65A}" type="pres">
      <dgm:prSet presAssocID="{454F4665-0461-41F7-9BB7-CFC30C2C6647}" presName="spaceBetweenRectangles" presStyleCnt="0"/>
      <dgm:spPr/>
    </dgm:pt>
    <dgm:pt modelId="{6B2E8C62-70E4-4618-A4BA-571F603586DA}" type="pres">
      <dgm:prSet presAssocID="{9ADF253B-0EC9-44BC-A11D-D36E336172D6}" presName="parentLin" presStyleCnt="0"/>
      <dgm:spPr/>
    </dgm:pt>
    <dgm:pt modelId="{45544B4A-7CB8-48D8-998B-B9CEB581FA93}" type="pres">
      <dgm:prSet presAssocID="{9ADF253B-0EC9-44BC-A11D-D36E336172D6}" presName="parentLeftMargin" presStyleLbl="node1" presStyleIdx="1" presStyleCnt="4"/>
      <dgm:spPr/>
    </dgm:pt>
    <dgm:pt modelId="{579EAC40-A4DB-499F-BF62-1BDECD602216}" type="pres">
      <dgm:prSet presAssocID="{9ADF253B-0EC9-44BC-A11D-D36E336172D6}" presName="parentText" presStyleLbl="node1" presStyleIdx="2" presStyleCnt="4">
        <dgm:presLayoutVars>
          <dgm:chMax val="0"/>
          <dgm:bulletEnabled val="1"/>
        </dgm:presLayoutVars>
      </dgm:prSet>
      <dgm:spPr/>
    </dgm:pt>
    <dgm:pt modelId="{CC542B61-17AA-4EB0-8FF6-813C26351F03}" type="pres">
      <dgm:prSet presAssocID="{9ADF253B-0EC9-44BC-A11D-D36E336172D6}" presName="negativeSpace" presStyleCnt="0"/>
      <dgm:spPr/>
    </dgm:pt>
    <dgm:pt modelId="{7307565E-6D78-45D3-92AC-4F479CF07642}" type="pres">
      <dgm:prSet presAssocID="{9ADF253B-0EC9-44BC-A11D-D36E336172D6}" presName="childText" presStyleLbl="conFgAcc1" presStyleIdx="2" presStyleCnt="4">
        <dgm:presLayoutVars>
          <dgm:bulletEnabled val="1"/>
        </dgm:presLayoutVars>
      </dgm:prSet>
      <dgm:spPr/>
    </dgm:pt>
    <dgm:pt modelId="{DA284C88-0937-4B13-98C9-143A9BC5C33E}" type="pres">
      <dgm:prSet presAssocID="{A2AEDE08-A84F-4531-9625-8B3BD22DA70A}" presName="spaceBetweenRectangles" presStyleCnt="0"/>
      <dgm:spPr/>
    </dgm:pt>
    <dgm:pt modelId="{A9559B5A-3C5B-490E-942E-4996E01BB6C6}" type="pres">
      <dgm:prSet presAssocID="{923A7FDD-990B-40EB-9BC5-851367121549}" presName="parentLin" presStyleCnt="0"/>
      <dgm:spPr/>
    </dgm:pt>
    <dgm:pt modelId="{184BEE12-9EFA-41B0-8AB9-6E10EA17B5FD}" type="pres">
      <dgm:prSet presAssocID="{923A7FDD-990B-40EB-9BC5-851367121549}" presName="parentLeftMargin" presStyleLbl="node1" presStyleIdx="2" presStyleCnt="4"/>
      <dgm:spPr/>
    </dgm:pt>
    <dgm:pt modelId="{AD380A8F-C2B9-40A6-9A07-578921AEF0E4}" type="pres">
      <dgm:prSet presAssocID="{923A7FDD-990B-40EB-9BC5-851367121549}" presName="parentText" presStyleLbl="node1" presStyleIdx="3" presStyleCnt="4">
        <dgm:presLayoutVars>
          <dgm:chMax val="0"/>
          <dgm:bulletEnabled val="1"/>
        </dgm:presLayoutVars>
      </dgm:prSet>
      <dgm:spPr/>
    </dgm:pt>
    <dgm:pt modelId="{E6CB5CBB-8CAB-4799-8B84-E1E328766361}" type="pres">
      <dgm:prSet presAssocID="{923A7FDD-990B-40EB-9BC5-851367121549}" presName="negativeSpace" presStyleCnt="0"/>
      <dgm:spPr/>
    </dgm:pt>
    <dgm:pt modelId="{3C55D28E-D095-483C-AADB-17CB06A776E2}" type="pres">
      <dgm:prSet presAssocID="{923A7FDD-990B-40EB-9BC5-851367121549}" presName="childText" presStyleLbl="conFgAcc1" presStyleIdx="3" presStyleCnt="4">
        <dgm:presLayoutVars>
          <dgm:bulletEnabled val="1"/>
        </dgm:presLayoutVars>
      </dgm:prSet>
      <dgm:spPr/>
    </dgm:pt>
  </dgm:ptLst>
  <dgm:cxnLst>
    <dgm:cxn modelId="{948AF700-B253-4079-8A70-566345933256}" type="presOf" srcId="{9ADF253B-0EC9-44BC-A11D-D36E336172D6}" destId="{45544B4A-7CB8-48D8-998B-B9CEB581FA93}" srcOrd="0" destOrd="0" presId="urn:microsoft.com/office/officeart/2005/8/layout/list1"/>
    <dgm:cxn modelId="{02F09128-AE2B-44CB-98AD-EDA31C785102}" type="presOf" srcId="{C4FBDBE3-06AC-4091-8704-39C3735904D7}" destId="{4CEAABA6-BDEA-4BEE-ACB2-50A05931C0B4}" srcOrd="1" destOrd="0" presId="urn:microsoft.com/office/officeart/2005/8/layout/list1"/>
    <dgm:cxn modelId="{8741842D-5CF8-4A5A-9FC3-ACA253353735}" type="presOf" srcId="{923A7FDD-990B-40EB-9BC5-851367121549}" destId="{184BEE12-9EFA-41B0-8AB9-6E10EA17B5FD}" srcOrd="0" destOrd="0" presId="urn:microsoft.com/office/officeart/2005/8/layout/list1"/>
    <dgm:cxn modelId="{B58FF440-3862-4C93-BC08-B1C9C0FFE343}" type="presOf" srcId="{923A7FDD-990B-40EB-9BC5-851367121549}" destId="{AD380A8F-C2B9-40A6-9A07-578921AEF0E4}" srcOrd="1" destOrd="0" presId="urn:microsoft.com/office/officeart/2005/8/layout/list1"/>
    <dgm:cxn modelId="{EAC5CF5B-438A-4848-9FBF-FEDFCE907F3B}" type="presOf" srcId="{368AD76D-6E0E-4ECB-B015-1B575D740E57}" destId="{B23B0936-D22D-4EE2-9F47-C8CBD2F4EEC1}" srcOrd="1" destOrd="0" presId="urn:microsoft.com/office/officeart/2005/8/layout/list1"/>
    <dgm:cxn modelId="{7D111C49-BC4E-4617-8863-E43C9BA01E54}" type="presOf" srcId="{9ADF253B-0EC9-44BC-A11D-D36E336172D6}" destId="{579EAC40-A4DB-499F-BF62-1BDECD602216}" srcOrd="1" destOrd="0" presId="urn:microsoft.com/office/officeart/2005/8/layout/list1"/>
    <dgm:cxn modelId="{348D9769-C52E-4F60-9D82-041B1A45A193}" srcId="{DDA95256-F1A3-4B98-A3E6-F51F0B928B20}" destId="{C4FBDBE3-06AC-4091-8704-39C3735904D7}" srcOrd="0" destOrd="0" parTransId="{473815A8-1547-4328-9E4A-B91A45A75912}" sibTransId="{E7008DC8-2F95-47DC-83F4-842D9E91B5EB}"/>
    <dgm:cxn modelId="{2CF6244A-F9FE-458D-95ED-19D52ACDF151}" type="presOf" srcId="{C4FBDBE3-06AC-4091-8704-39C3735904D7}" destId="{90421D9E-624B-4071-BAD5-BFBA9D59B64A}" srcOrd="0" destOrd="0" presId="urn:microsoft.com/office/officeart/2005/8/layout/list1"/>
    <dgm:cxn modelId="{6E98C66B-8F44-4201-8F77-7B2D8F7DA719}" srcId="{DDA95256-F1A3-4B98-A3E6-F51F0B928B20}" destId="{368AD76D-6E0E-4ECB-B015-1B575D740E57}" srcOrd="1" destOrd="0" parTransId="{7ADF5078-5DF7-487C-ACD8-BCF89023869C}" sibTransId="{454F4665-0461-41F7-9BB7-CFC30C2C6647}"/>
    <dgm:cxn modelId="{9755254F-404C-4139-8171-5F47F082A120}" type="presOf" srcId="{368AD76D-6E0E-4ECB-B015-1B575D740E57}" destId="{3F8678A0-6A19-4F50-92D8-B2BCFBA3747A}" srcOrd="0" destOrd="0" presId="urn:microsoft.com/office/officeart/2005/8/layout/list1"/>
    <dgm:cxn modelId="{7128C551-9F5D-4D6F-AA21-F8FE011FE1E3}" srcId="{DDA95256-F1A3-4B98-A3E6-F51F0B928B20}" destId="{9ADF253B-0EC9-44BC-A11D-D36E336172D6}" srcOrd="2" destOrd="0" parTransId="{A6F00311-0AAB-4C46-8F68-1665EA01C041}" sibTransId="{A2AEDE08-A84F-4531-9625-8B3BD22DA70A}"/>
    <dgm:cxn modelId="{840C67C6-F4D2-4150-94FB-C169E728B7E2}" srcId="{DDA95256-F1A3-4B98-A3E6-F51F0B928B20}" destId="{923A7FDD-990B-40EB-9BC5-851367121549}" srcOrd="3" destOrd="0" parTransId="{C1F516F8-2D6C-45EE-AAD3-53A9B77346BA}" sibTransId="{E1FBAEE6-6D18-4290-8C42-4B4B109144C9}"/>
    <dgm:cxn modelId="{C174ECF2-4A4B-41AC-AEBD-B0FA1363B040}" type="presOf" srcId="{DDA95256-F1A3-4B98-A3E6-F51F0B928B20}" destId="{CA33D031-2C14-49D2-BFDC-4396B138D654}" srcOrd="0" destOrd="0" presId="urn:microsoft.com/office/officeart/2005/8/layout/list1"/>
    <dgm:cxn modelId="{343E2EEE-DE68-4664-8A22-D68787A3227A}" type="presParOf" srcId="{CA33D031-2C14-49D2-BFDC-4396B138D654}" destId="{5DD23900-AA8B-47AE-B961-092BAFA067D6}" srcOrd="0" destOrd="0" presId="urn:microsoft.com/office/officeart/2005/8/layout/list1"/>
    <dgm:cxn modelId="{B801CA6B-8595-4ECB-91C5-B782B49D8290}" type="presParOf" srcId="{5DD23900-AA8B-47AE-B961-092BAFA067D6}" destId="{90421D9E-624B-4071-BAD5-BFBA9D59B64A}" srcOrd="0" destOrd="0" presId="urn:microsoft.com/office/officeart/2005/8/layout/list1"/>
    <dgm:cxn modelId="{BBE0AABC-3D9B-4322-999C-5140C13B8651}" type="presParOf" srcId="{5DD23900-AA8B-47AE-B961-092BAFA067D6}" destId="{4CEAABA6-BDEA-4BEE-ACB2-50A05931C0B4}" srcOrd="1" destOrd="0" presId="urn:microsoft.com/office/officeart/2005/8/layout/list1"/>
    <dgm:cxn modelId="{AAF13D86-B5E0-4F29-9009-51F2CD290537}" type="presParOf" srcId="{CA33D031-2C14-49D2-BFDC-4396B138D654}" destId="{796D7CD2-FA78-440A-A1D2-DD9AF6B14914}" srcOrd="1" destOrd="0" presId="urn:microsoft.com/office/officeart/2005/8/layout/list1"/>
    <dgm:cxn modelId="{29BCCAEA-29E0-4015-A8E9-AD64007BAF2E}" type="presParOf" srcId="{CA33D031-2C14-49D2-BFDC-4396B138D654}" destId="{C3EE96CC-BD97-40F5-80B2-2290A79A1619}" srcOrd="2" destOrd="0" presId="urn:microsoft.com/office/officeart/2005/8/layout/list1"/>
    <dgm:cxn modelId="{D35366E3-107D-4D7C-BCB8-2671542C890F}" type="presParOf" srcId="{CA33D031-2C14-49D2-BFDC-4396B138D654}" destId="{80DC032F-A91D-4113-A50D-1E65AC820FD3}" srcOrd="3" destOrd="0" presId="urn:microsoft.com/office/officeart/2005/8/layout/list1"/>
    <dgm:cxn modelId="{DE8D09CC-5ADC-47B0-A172-7797C4C5354C}" type="presParOf" srcId="{CA33D031-2C14-49D2-BFDC-4396B138D654}" destId="{DF3F476B-0817-4160-959F-9CB32EDF33A0}" srcOrd="4" destOrd="0" presId="urn:microsoft.com/office/officeart/2005/8/layout/list1"/>
    <dgm:cxn modelId="{0B21825B-18E4-4E9E-BDB3-02D76977738B}" type="presParOf" srcId="{DF3F476B-0817-4160-959F-9CB32EDF33A0}" destId="{3F8678A0-6A19-4F50-92D8-B2BCFBA3747A}" srcOrd="0" destOrd="0" presId="urn:microsoft.com/office/officeart/2005/8/layout/list1"/>
    <dgm:cxn modelId="{2C512D89-683D-4C12-80C8-195A1306E4EC}" type="presParOf" srcId="{DF3F476B-0817-4160-959F-9CB32EDF33A0}" destId="{B23B0936-D22D-4EE2-9F47-C8CBD2F4EEC1}" srcOrd="1" destOrd="0" presId="urn:microsoft.com/office/officeart/2005/8/layout/list1"/>
    <dgm:cxn modelId="{2F6F23CD-6056-40ED-8908-A00F1C02CA1E}" type="presParOf" srcId="{CA33D031-2C14-49D2-BFDC-4396B138D654}" destId="{7A95DF4C-B490-4ADC-B2D2-BA8EE86521B4}" srcOrd="5" destOrd="0" presId="urn:microsoft.com/office/officeart/2005/8/layout/list1"/>
    <dgm:cxn modelId="{4B4C71A7-DBB6-4C78-B265-D0352E50B27B}" type="presParOf" srcId="{CA33D031-2C14-49D2-BFDC-4396B138D654}" destId="{9F4B9496-ABFF-454E-84C5-C17B7550EA45}" srcOrd="6" destOrd="0" presId="urn:microsoft.com/office/officeart/2005/8/layout/list1"/>
    <dgm:cxn modelId="{B997291E-7CF3-4FFF-AB99-C17A9A2218C6}" type="presParOf" srcId="{CA33D031-2C14-49D2-BFDC-4396B138D654}" destId="{5BAE593A-756E-48C5-B81F-4151CF0DA65A}" srcOrd="7" destOrd="0" presId="urn:microsoft.com/office/officeart/2005/8/layout/list1"/>
    <dgm:cxn modelId="{A77108DC-4593-48A1-A022-772D0EA87B17}" type="presParOf" srcId="{CA33D031-2C14-49D2-BFDC-4396B138D654}" destId="{6B2E8C62-70E4-4618-A4BA-571F603586DA}" srcOrd="8" destOrd="0" presId="urn:microsoft.com/office/officeart/2005/8/layout/list1"/>
    <dgm:cxn modelId="{47B049DC-3A83-4158-84FD-AF28B155B156}" type="presParOf" srcId="{6B2E8C62-70E4-4618-A4BA-571F603586DA}" destId="{45544B4A-7CB8-48D8-998B-B9CEB581FA93}" srcOrd="0" destOrd="0" presId="urn:microsoft.com/office/officeart/2005/8/layout/list1"/>
    <dgm:cxn modelId="{C2165639-1C74-4710-A7B8-56B3379D8111}" type="presParOf" srcId="{6B2E8C62-70E4-4618-A4BA-571F603586DA}" destId="{579EAC40-A4DB-499F-BF62-1BDECD602216}" srcOrd="1" destOrd="0" presId="urn:microsoft.com/office/officeart/2005/8/layout/list1"/>
    <dgm:cxn modelId="{9D9A611E-FF62-41D4-9222-1AEBE980FCAE}" type="presParOf" srcId="{CA33D031-2C14-49D2-BFDC-4396B138D654}" destId="{CC542B61-17AA-4EB0-8FF6-813C26351F03}" srcOrd="9" destOrd="0" presId="urn:microsoft.com/office/officeart/2005/8/layout/list1"/>
    <dgm:cxn modelId="{DE9F81BF-4C92-4A29-8841-0F468DE79713}" type="presParOf" srcId="{CA33D031-2C14-49D2-BFDC-4396B138D654}" destId="{7307565E-6D78-45D3-92AC-4F479CF07642}" srcOrd="10" destOrd="0" presId="urn:microsoft.com/office/officeart/2005/8/layout/list1"/>
    <dgm:cxn modelId="{F21EBD22-565B-4962-997B-4C5D586986AC}" type="presParOf" srcId="{CA33D031-2C14-49D2-BFDC-4396B138D654}" destId="{DA284C88-0937-4B13-98C9-143A9BC5C33E}" srcOrd="11" destOrd="0" presId="urn:microsoft.com/office/officeart/2005/8/layout/list1"/>
    <dgm:cxn modelId="{C60875EB-F405-4286-9940-7B526DF41252}" type="presParOf" srcId="{CA33D031-2C14-49D2-BFDC-4396B138D654}" destId="{A9559B5A-3C5B-490E-942E-4996E01BB6C6}" srcOrd="12" destOrd="0" presId="urn:microsoft.com/office/officeart/2005/8/layout/list1"/>
    <dgm:cxn modelId="{28F1256B-6DEE-4506-94D2-EACABC324697}" type="presParOf" srcId="{A9559B5A-3C5B-490E-942E-4996E01BB6C6}" destId="{184BEE12-9EFA-41B0-8AB9-6E10EA17B5FD}" srcOrd="0" destOrd="0" presId="urn:microsoft.com/office/officeart/2005/8/layout/list1"/>
    <dgm:cxn modelId="{4FFFCDF8-80B8-4956-AFE2-BCF9CE9C7942}" type="presParOf" srcId="{A9559B5A-3C5B-490E-942E-4996E01BB6C6}" destId="{AD380A8F-C2B9-40A6-9A07-578921AEF0E4}" srcOrd="1" destOrd="0" presId="urn:microsoft.com/office/officeart/2005/8/layout/list1"/>
    <dgm:cxn modelId="{A849F819-7410-4D4E-951C-ECCB9A516DFC}" type="presParOf" srcId="{CA33D031-2C14-49D2-BFDC-4396B138D654}" destId="{E6CB5CBB-8CAB-4799-8B84-E1E328766361}" srcOrd="13" destOrd="0" presId="urn:microsoft.com/office/officeart/2005/8/layout/list1"/>
    <dgm:cxn modelId="{5857CD8B-7CC4-4316-B115-D40EBEC2A487}" type="presParOf" srcId="{CA33D031-2C14-49D2-BFDC-4396B138D654}" destId="{3C55D28E-D095-483C-AADB-17CB06A776E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75EB5-767B-4511-ADDC-4C94AF59E6B3}">
      <dsp:nvSpPr>
        <dsp:cNvPr id="0" name=""/>
        <dsp:cNvSpPr/>
      </dsp:nvSpPr>
      <dsp:spPr>
        <a:xfrm>
          <a:off x="1167993" y="421040"/>
          <a:ext cx="1292537" cy="12925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374FC5-34FF-424A-821C-65DD8680090C}">
      <dsp:nvSpPr>
        <dsp:cNvPr id="0" name=""/>
        <dsp:cNvSpPr/>
      </dsp:nvSpPr>
      <dsp:spPr>
        <a:xfrm>
          <a:off x="378109" y="2068861"/>
          <a:ext cx="28723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 Introduced App Configuration API for streamlined access to settings.</a:t>
          </a:r>
        </a:p>
      </dsp:txBody>
      <dsp:txXfrm>
        <a:off x="378109" y="2068861"/>
        <a:ext cx="2872305" cy="720000"/>
      </dsp:txXfrm>
    </dsp:sp>
    <dsp:sp modelId="{D4B95376-ABAC-43AE-B278-230D76ECBB17}">
      <dsp:nvSpPr>
        <dsp:cNvPr id="0" name=""/>
        <dsp:cNvSpPr/>
      </dsp:nvSpPr>
      <dsp:spPr>
        <a:xfrm>
          <a:off x="4542951" y="421040"/>
          <a:ext cx="1292537" cy="12925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01674-2D0D-42CF-BA40-9C51FB8EEB46}">
      <dsp:nvSpPr>
        <dsp:cNvPr id="0" name=""/>
        <dsp:cNvSpPr/>
      </dsp:nvSpPr>
      <dsp:spPr>
        <a:xfrm>
          <a:off x="3753067" y="2068861"/>
          <a:ext cx="28723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 Supports binding configuration to strongly-typed objects.</a:t>
          </a:r>
        </a:p>
      </dsp:txBody>
      <dsp:txXfrm>
        <a:off x="3753067" y="2068861"/>
        <a:ext cx="2872305" cy="720000"/>
      </dsp:txXfrm>
    </dsp:sp>
    <dsp:sp modelId="{A9E4328D-08ED-4D5B-B7F0-EE91092FD373}">
      <dsp:nvSpPr>
        <dsp:cNvPr id="0" name=""/>
        <dsp:cNvSpPr/>
      </dsp:nvSpPr>
      <dsp:spPr>
        <a:xfrm>
          <a:off x="7917909" y="421040"/>
          <a:ext cx="1292537" cy="12925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4583BD-0A29-487A-8A03-7BA56F787422}">
      <dsp:nvSpPr>
        <dsp:cNvPr id="0" name=""/>
        <dsp:cNvSpPr/>
      </dsp:nvSpPr>
      <dsp:spPr>
        <a:xfrm>
          <a:off x="7128025" y="2068861"/>
          <a:ext cx="28723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 Utilizes `IConfiguration` and `IOptions` interfaces.</a:t>
          </a:r>
        </a:p>
      </dsp:txBody>
      <dsp:txXfrm>
        <a:off x="7128025" y="2068861"/>
        <a:ext cx="287230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366E0-213B-4654-B2DE-8B8EDEA6F1C5}">
      <dsp:nvSpPr>
        <dsp:cNvPr id="0" name=""/>
        <dsp:cNvSpPr/>
      </dsp:nvSpPr>
      <dsp:spPr>
        <a:xfrm>
          <a:off x="1078918" y="633965"/>
          <a:ext cx="930634" cy="9306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AE7543-A6B7-499A-AF13-8E6F609A0C01}">
      <dsp:nvSpPr>
        <dsp:cNvPr id="0" name=""/>
        <dsp:cNvSpPr/>
      </dsp:nvSpPr>
      <dsp:spPr>
        <a:xfrm>
          <a:off x="510197" y="1855936"/>
          <a:ext cx="20680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 Centralized management of settings and secrets.</a:t>
          </a:r>
        </a:p>
      </dsp:txBody>
      <dsp:txXfrm>
        <a:off x="510197" y="1855936"/>
        <a:ext cx="2068076" cy="720000"/>
      </dsp:txXfrm>
    </dsp:sp>
    <dsp:sp modelId="{7CB6B722-17A0-47C2-BCE0-543A7A4D7168}">
      <dsp:nvSpPr>
        <dsp:cNvPr id="0" name=""/>
        <dsp:cNvSpPr/>
      </dsp:nvSpPr>
      <dsp:spPr>
        <a:xfrm>
          <a:off x="3508908" y="633965"/>
          <a:ext cx="930634" cy="9306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19EF43-DEBD-465C-A02F-EAF648045800}">
      <dsp:nvSpPr>
        <dsp:cNvPr id="0" name=""/>
        <dsp:cNvSpPr/>
      </dsp:nvSpPr>
      <dsp:spPr>
        <a:xfrm>
          <a:off x="2940187" y="1855936"/>
          <a:ext cx="20680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 Automatic reload of configuration changes.</a:t>
          </a:r>
        </a:p>
      </dsp:txBody>
      <dsp:txXfrm>
        <a:off x="2940187" y="1855936"/>
        <a:ext cx="2068076" cy="720000"/>
      </dsp:txXfrm>
    </dsp:sp>
    <dsp:sp modelId="{715AA6DB-56D7-4710-89E2-231B9F9BE4D2}">
      <dsp:nvSpPr>
        <dsp:cNvPr id="0" name=""/>
        <dsp:cNvSpPr/>
      </dsp:nvSpPr>
      <dsp:spPr>
        <a:xfrm>
          <a:off x="5938897" y="633965"/>
          <a:ext cx="930634" cy="9306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62D410-3FC5-4D45-B3A7-B79A241B5F18}">
      <dsp:nvSpPr>
        <dsp:cNvPr id="0" name=""/>
        <dsp:cNvSpPr/>
      </dsp:nvSpPr>
      <dsp:spPr>
        <a:xfrm>
          <a:off x="5370176" y="1855936"/>
          <a:ext cx="20680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 Secure storage with integration to Vault.</a:t>
          </a:r>
        </a:p>
      </dsp:txBody>
      <dsp:txXfrm>
        <a:off x="5370176" y="1855936"/>
        <a:ext cx="2068076" cy="720000"/>
      </dsp:txXfrm>
    </dsp:sp>
    <dsp:sp modelId="{A55E0985-FD94-47D5-9B69-905204882544}">
      <dsp:nvSpPr>
        <dsp:cNvPr id="0" name=""/>
        <dsp:cNvSpPr/>
      </dsp:nvSpPr>
      <dsp:spPr>
        <a:xfrm>
          <a:off x="8368887" y="633965"/>
          <a:ext cx="930634" cy="9306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303DEC-3D07-4355-9702-964C6F7B48E5}">
      <dsp:nvSpPr>
        <dsp:cNvPr id="0" name=""/>
        <dsp:cNvSpPr/>
      </dsp:nvSpPr>
      <dsp:spPr>
        <a:xfrm>
          <a:off x="7800166" y="1855936"/>
          <a:ext cx="20680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 Environment-specific configuration for seamless deployment.</a:t>
          </a:r>
        </a:p>
      </dsp:txBody>
      <dsp:txXfrm>
        <a:off x="7800166" y="1855936"/>
        <a:ext cx="2068076"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977E4-11EF-413D-8177-5A5FAFB82129}">
      <dsp:nvSpPr>
        <dsp:cNvPr id="0" name=""/>
        <dsp:cNvSpPr/>
      </dsp:nvSpPr>
      <dsp:spPr>
        <a:xfrm>
          <a:off x="0"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L" sz="1800" b="1" kern="1200"/>
            <a:t>Simplicity and Conciseness</a:t>
          </a:r>
          <a:r>
            <a:rPr lang="en-US" sz="1800" b="1" kern="1200"/>
            <a:t>: </a:t>
          </a:r>
          <a:r>
            <a:rPr lang="en-IL" sz="1800" kern="1200"/>
            <a:t>Minimal APIs reduce the amount of boilerplate code. You can define endpoints more succinctly, making the code easier to read and maintain.</a:t>
          </a:r>
          <a:endParaRPr lang="en-US" sz="1800" kern="1200"/>
        </a:p>
      </dsp:txBody>
      <dsp:txXfrm>
        <a:off x="0" y="39687"/>
        <a:ext cx="3286125" cy="1971675"/>
      </dsp:txXfrm>
    </dsp:sp>
    <dsp:sp modelId="{BD470B67-ACAE-4A4C-B301-FC56DA74B9AF}">
      <dsp:nvSpPr>
        <dsp:cNvPr id="0" name=""/>
        <dsp:cNvSpPr/>
      </dsp:nvSpPr>
      <dsp:spPr>
        <a:xfrm>
          <a:off x="3614737"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L" sz="1800" b="1" kern="1200"/>
            <a:t>Improved Performance</a:t>
          </a:r>
          <a:r>
            <a:rPr lang="en-IL" sz="1800" kern="1200"/>
            <a:t>: By cutting down on unnecessary layers and abstractions, minimal APIs can offer improved performance. This is particularly beneficial for microservices and high-throughput applications.</a:t>
          </a:r>
          <a:endParaRPr lang="en-US" sz="1800" kern="1200"/>
        </a:p>
      </dsp:txBody>
      <dsp:txXfrm>
        <a:off x="3614737" y="39687"/>
        <a:ext cx="3286125" cy="1971675"/>
      </dsp:txXfrm>
    </dsp:sp>
    <dsp:sp modelId="{D6437468-BFB8-4183-BE1B-EF92D3D931FD}">
      <dsp:nvSpPr>
        <dsp:cNvPr id="0" name=""/>
        <dsp:cNvSpPr/>
      </dsp:nvSpPr>
      <dsp:spPr>
        <a:xfrm>
          <a:off x="7229475"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L" sz="1800" b="1" kern="1200" dirty="0"/>
            <a:t>Ease of Learning</a:t>
          </a:r>
          <a:r>
            <a:rPr lang="en-IL" sz="1800" kern="1200" dirty="0"/>
            <a:t>: For newcomers, minimal APIs can be </a:t>
          </a:r>
          <a:r>
            <a:rPr lang="en-IL" sz="1800" b="1" kern="1200" dirty="0"/>
            <a:t>less daunting compared to the full MVC </a:t>
          </a:r>
          <a:r>
            <a:rPr lang="en-IL" sz="1800" kern="1200" dirty="0"/>
            <a:t>framework. They present a simpler way to get started with ASP.NET.</a:t>
          </a:r>
          <a:endParaRPr lang="en-US" sz="1800" kern="1200" dirty="0"/>
        </a:p>
      </dsp:txBody>
      <dsp:txXfrm>
        <a:off x="7229475" y="39687"/>
        <a:ext cx="3286125" cy="1971675"/>
      </dsp:txXfrm>
    </dsp:sp>
    <dsp:sp modelId="{AB6D6062-1F69-41EE-98D0-1FEDD035B76F}">
      <dsp:nvSpPr>
        <dsp:cNvPr id="0" name=""/>
        <dsp:cNvSpPr/>
      </dsp:nvSpPr>
      <dsp:spPr>
        <a:xfrm>
          <a:off x="0"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L" sz="1800" b="1" kern="1200"/>
            <a:t>Flexibility</a:t>
          </a:r>
          <a:r>
            <a:rPr lang="en-IL" sz="1800" kern="1200"/>
            <a:t>: They allow more control over the HTTP pipeline, offering flexibility for developers to handle requests and responses directly.</a:t>
          </a:r>
          <a:endParaRPr lang="en-US" sz="1800" kern="1200"/>
        </a:p>
      </dsp:txBody>
      <dsp:txXfrm>
        <a:off x="0" y="2339975"/>
        <a:ext cx="3286125" cy="1971675"/>
      </dsp:txXfrm>
    </dsp:sp>
    <dsp:sp modelId="{BE759E61-87A9-46AE-BD4D-3960499FD4F2}">
      <dsp:nvSpPr>
        <dsp:cNvPr id="0" name=""/>
        <dsp:cNvSpPr/>
      </dsp:nvSpPr>
      <dsp:spPr>
        <a:xfrm>
          <a:off x="3614737"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L" sz="1800" b="1" kern="1200"/>
            <a:t>Better Suitability for Microservices</a:t>
          </a:r>
          <a:r>
            <a:rPr lang="en-IL" sz="1800" kern="1200"/>
            <a:t>: Due to their lightweight nature, minimal APIs are well-suited for microservice architectures, where each service is small, and simplicity is key.</a:t>
          </a:r>
          <a:endParaRPr lang="en-US" sz="1800" kern="1200"/>
        </a:p>
      </dsp:txBody>
      <dsp:txXfrm>
        <a:off x="3614737" y="2339975"/>
        <a:ext cx="3286125" cy="1971675"/>
      </dsp:txXfrm>
    </dsp:sp>
    <dsp:sp modelId="{D7E8F520-22EE-4974-A5E6-FFAF70B22B78}">
      <dsp:nvSpPr>
        <dsp:cNvPr id="0" name=""/>
        <dsp:cNvSpPr/>
      </dsp:nvSpPr>
      <dsp:spPr>
        <a:xfrm>
          <a:off x="7229475"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L" sz="1800" b="1" kern="1200"/>
            <a:t>Integration with OpenAPI/Swagger</a:t>
          </a:r>
          <a:r>
            <a:rPr lang="en-IL" sz="1800" kern="1200"/>
            <a:t>: Minimal APIs support OpenAPI out of the box, making it easy to document your APIs.</a:t>
          </a:r>
          <a:endParaRPr lang="en-US" sz="1800" kern="1200"/>
        </a:p>
      </dsp:txBody>
      <dsp:txXfrm>
        <a:off x="7229475" y="2339975"/>
        <a:ext cx="3286125" cy="1971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97B9D-C04C-4C70-9004-8EBE50E8AF5B}">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E8A7B9-DB44-46F1-A38C-FA2FCBFC0ECE}">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26B320-1C0C-4CA5-8658-0C0C545D2B9B}">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dirty="0"/>
            <a:t>A monolithic application is a single unified codebase where all components are tightly integrated.</a:t>
          </a:r>
        </a:p>
      </dsp:txBody>
      <dsp:txXfrm>
        <a:off x="1428292" y="2439"/>
        <a:ext cx="4873308" cy="1236616"/>
      </dsp:txXfrm>
    </dsp:sp>
    <dsp:sp modelId="{A444B139-56E8-45E6-856E-FA13497C1A9B}">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D78E9-53ED-4028-9C99-5BEB33B2B474}">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2D8BB2-DC1C-45B2-B6F2-3FDEC200EC6A}">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dirty="0"/>
            <a:t>One code base</a:t>
          </a:r>
        </a:p>
      </dsp:txBody>
      <dsp:txXfrm>
        <a:off x="1428292" y="1548210"/>
        <a:ext cx="4873308" cy="1236616"/>
      </dsp:txXfrm>
    </dsp:sp>
    <dsp:sp modelId="{FCB8DA85-6BCC-446C-BBCE-9303053188D4}">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E96CC2-FBF2-4B87-A0C7-EBD0CC7031DC}">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5BBE0B-F124-49A3-84F4-D7D76896CFBB}">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dirty="0"/>
            <a:t> Easier to develop initially</a:t>
          </a:r>
        </a:p>
      </dsp:txBody>
      <dsp:txXfrm>
        <a:off x="1428292" y="3093981"/>
        <a:ext cx="4873308" cy="1236616"/>
      </dsp:txXfrm>
    </dsp:sp>
    <dsp:sp modelId="{125B5731-6DDB-41CE-BDF3-226AEC818FC0}">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F08D27-84FB-4D97-9D5A-2DA4238EF5C8}">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C24570-C6B0-47AE-A960-621113DFC9FD}">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dirty="0"/>
            <a:t>Fewer deployment complexities</a:t>
          </a:r>
        </a:p>
      </dsp:txBody>
      <dsp:txXfrm>
        <a:off x="1428292" y="4639752"/>
        <a:ext cx="4873308" cy="12366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05FC0-A613-4C8C-BAD8-66A11903F13D}">
      <dsp:nvSpPr>
        <dsp:cNvPr id="0" name=""/>
        <dsp:cNvSpPr/>
      </dsp:nvSpPr>
      <dsp:spPr>
        <a:xfrm>
          <a:off x="0" y="101254"/>
          <a:ext cx="6301601" cy="479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L" sz="2000" b="1" i="0" kern="1200" baseline="0" dirty="0"/>
            <a:t>Resource Wastage</a:t>
          </a:r>
          <a:endParaRPr lang="en-US" sz="2000" kern="1200" dirty="0"/>
        </a:p>
      </dsp:txBody>
      <dsp:txXfrm>
        <a:off x="23417" y="124671"/>
        <a:ext cx="6254767" cy="432866"/>
      </dsp:txXfrm>
    </dsp:sp>
    <dsp:sp modelId="{823EC6A1-80B2-47CF-80F9-2B9DBB761CC3}">
      <dsp:nvSpPr>
        <dsp:cNvPr id="0" name=""/>
        <dsp:cNvSpPr/>
      </dsp:nvSpPr>
      <dsp:spPr>
        <a:xfrm>
          <a:off x="0" y="580954"/>
          <a:ext cx="6301601"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076" tIns="25400" rIns="142240" bIns="25400" numCol="1" spcCol="1270" anchor="t" anchorCtr="0">
          <a:noAutofit/>
        </a:bodyPr>
        <a:lstStyle/>
        <a:p>
          <a:pPr marL="171450" lvl="1" indent="-171450" algn="l" defTabSz="711200">
            <a:lnSpc>
              <a:spcPct val="90000"/>
            </a:lnSpc>
            <a:spcBef>
              <a:spcPct val="0"/>
            </a:spcBef>
            <a:spcAft>
              <a:spcPct val="20000"/>
            </a:spcAft>
            <a:buNone/>
          </a:pPr>
          <a:endParaRPr lang="en-US" sz="1600" kern="1200" dirty="0"/>
        </a:p>
      </dsp:txBody>
      <dsp:txXfrm>
        <a:off x="0" y="580954"/>
        <a:ext cx="6301601" cy="331200"/>
      </dsp:txXfrm>
    </dsp:sp>
    <dsp:sp modelId="{921ECE5D-351A-4890-870C-39CF9D6E2686}">
      <dsp:nvSpPr>
        <dsp:cNvPr id="0" name=""/>
        <dsp:cNvSpPr/>
      </dsp:nvSpPr>
      <dsp:spPr>
        <a:xfrm>
          <a:off x="0" y="912154"/>
          <a:ext cx="6301601" cy="479700"/>
        </a:xfrm>
        <a:prstGeom prst="round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L" sz="2000" b="1" i="0" kern="1200" baseline="0" dirty="0"/>
            <a:t>Inflexible Scaling</a:t>
          </a:r>
          <a:endParaRPr lang="en-US" sz="2000" kern="1200" dirty="0"/>
        </a:p>
      </dsp:txBody>
      <dsp:txXfrm>
        <a:off x="23417" y="935571"/>
        <a:ext cx="6254767" cy="432866"/>
      </dsp:txXfrm>
    </dsp:sp>
    <dsp:sp modelId="{CB6E2716-AC80-484C-BF3E-A73C875C9556}">
      <dsp:nvSpPr>
        <dsp:cNvPr id="0" name=""/>
        <dsp:cNvSpPr/>
      </dsp:nvSpPr>
      <dsp:spPr>
        <a:xfrm>
          <a:off x="0" y="1391854"/>
          <a:ext cx="6301601"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076" tIns="25400" rIns="142240" bIns="2540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None/>
          </a:pPr>
          <a:endParaRPr lang="en-US" sz="1600" kern="1200" dirty="0"/>
        </a:p>
      </dsp:txBody>
      <dsp:txXfrm>
        <a:off x="0" y="1391854"/>
        <a:ext cx="6301601" cy="331200"/>
      </dsp:txXfrm>
    </dsp:sp>
    <dsp:sp modelId="{642FE404-4EE8-4F3A-AA7E-39DDABAE1E61}">
      <dsp:nvSpPr>
        <dsp:cNvPr id="0" name=""/>
        <dsp:cNvSpPr/>
      </dsp:nvSpPr>
      <dsp:spPr>
        <a:xfrm>
          <a:off x="0" y="1723054"/>
          <a:ext cx="6301601" cy="47970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L" sz="2000" b="1" i="0" kern="1200" baseline="0" dirty="0"/>
            <a:t>Longer Scaling Times</a:t>
          </a:r>
          <a:endParaRPr lang="en-US" sz="2000" kern="1200" dirty="0"/>
        </a:p>
      </dsp:txBody>
      <dsp:txXfrm>
        <a:off x="23417" y="1746471"/>
        <a:ext cx="6254767" cy="432866"/>
      </dsp:txXfrm>
    </dsp:sp>
    <dsp:sp modelId="{087289FD-BF37-4A6C-AAB4-FB89553F4A8E}">
      <dsp:nvSpPr>
        <dsp:cNvPr id="0" name=""/>
        <dsp:cNvSpPr/>
      </dsp:nvSpPr>
      <dsp:spPr>
        <a:xfrm>
          <a:off x="0" y="2202754"/>
          <a:ext cx="6301601"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076" tIns="25400" rIns="142240" bIns="25400" numCol="1" spcCol="1270" anchor="t" anchorCtr="0">
          <a:noAutofit/>
        </a:bodyPr>
        <a:lstStyle/>
        <a:p>
          <a:pPr marL="171450" lvl="1" indent="-171450" algn="l" defTabSz="711200">
            <a:lnSpc>
              <a:spcPct val="90000"/>
            </a:lnSpc>
            <a:spcBef>
              <a:spcPct val="0"/>
            </a:spcBef>
            <a:spcAft>
              <a:spcPct val="20000"/>
            </a:spcAft>
            <a:buNone/>
          </a:pPr>
          <a:r>
            <a:rPr lang="en-US" sz="1600" kern="1200" dirty="0"/>
            <a:t>	</a:t>
          </a:r>
        </a:p>
      </dsp:txBody>
      <dsp:txXfrm>
        <a:off x="0" y="2202754"/>
        <a:ext cx="6301601" cy="331200"/>
      </dsp:txXfrm>
    </dsp:sp>
    <dsp:sp modelId="{2435E66A-CE01-4B45-8843-A6D76A3F1A5E}">
      <dsp:nvSpPr>
        <dsp:cNvPr id="0" name=""/>
        <dsp:cNvSpPr/>
      </dsp:nvSpPr>
      <dsp:spPr>
        <a:xfrm>
          <a:off x="0" y="2533954"/>
          <a:ext cx="6301601" cy="47970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L" sz="2000" b="1" i="0" kern="1200" baseline="0" dirty="0"/>
            <a:t>Risk of Performance Bottlenecks</a:t>
          </a:r>
          <a:endParaRPr lang="en-US" sz="2000" kern="1200" dirty="0"/>
        </a:p>
      </dsp:txBody>
      <dsp:txXfrm>
        <a:off x="23417" y="2557371"/>
        <a:ext cx="6254767" cy="432866"/>
      </dsp:txXfrm>
    </dsp:sp>
    <dsp:sp modelId="{C9048D3E-41F0-42AB-9110-462F70379BD4}">
      <dsp:nvSpPr>
        <dsp:cNvPr id="0" name=""/>
        <dsp:cNvSpPr/>
      </dsp:nvSpPr>
      <dsp:spPr>
        <a:xfrm>
          <a:off x="0" y="3013654"/>
          <a:ext cx="6301601"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076" tIns="25400" rIns="142240" bIns="25400" numCol="1" spcCol="1270" anchor="t" anchorCtr="0">
          <a:noAutofit/>
        </a:bodyPr>
        <a:lstStyle/>
        <a:p>
          <a:pPr marL="171450" lvl="1" indent="-171450" algn="l" defTabSz="711200">
            <a:lnSpc>
              <a:spcPct val="90000"/>
            </a:lnSpc>
            <a:spcBef>
              <a:spcPct val="0"/>
            </a:spcBef>
            <a:spcAft>
              <a:spcPct val="20000"/>
            </a:spcAft>
            <a:buNone/>
          </a:pPr>
          <a:endParaRPr lang="en-US" sz="1600" kern="1200" dirty="0"/>
        </a:p>
      </dsp:txBody>
      <dsp:txXfrm>
        <a:off x="0" y="3013654"/>
        <a:ext cx="6301601" cy="331200"/>
      </dsp:txXfrm>
    </dsp:sp>
    <dsp:sp modelId="{BAE86BFE-DA84-43AB-88D8-1938996D789F}">
      <dsp:nvSpPr>
        <dsp:cNvPr id="0" name=""/>
        <dsp:cNvSpPr/>
      </dsp:nvSpPr>
      <dsp:spPr>
        <a:xfrm>
          <a:off x="0" y="3344854"/>
          <a:ext cx="6301601" cy="47970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L" sz="2000" b="1" i="0" kern="1200" baseline="0" dirty="0"/>
            <a:t>Higher Downtime</a:t>
          </a:r>
          <a:endParaRPr lang="en-US" sz="2000" kern="1200" dirty="0"/>
        </a:p>
      </dsp:txBody>
      <dsp:txXfrm>
        <a:off x="23417" y="3368271"/>
        <a:ext cx="6254767" cy="432866"/>
      </dsp:txXfrm>
    </dsp:sp>
    <dsp:sp modelId="{214A9F07-4951-42EA-8FA4-35F140666259}">
      <dsp:nvSpPr>
        <dsp:cNvPr id="0" name=""/>
        <dsp:cNvSpPr/>
      </dsp:nvSpPr>
      <dsp:spPr>
        <a:xfrm>
          <a:off x="0" y="3824554"/>
          <a:ext cx="6301601"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076" tIns="25400" rIns="142240" bIns="25400" numCol="1" spcCol="1270" anchor="t" anchorCtr="0">
          <a:noAutofit/>
        </a:bodyPr>
        <a:lstStyle/>
        <a:p>
          <a:pPr marL="171450" lvl="1" indent="-171450" algn="l" defTabSz="711200">
            <a:lnSpc>
              <a:spcPct val="90000"/>
            </a:lnSpc>
            <a:spcBef>
              <a:spcPct val="0"/>
            </a:spcBef>
            <a:spcAft>
              <a:spcPct val="20000"/>
            </a:spcAft>
            <a:buNone/>
          </a:pPr>
          <a:endParaRPr lang="en-US" sz="1600" kern="1200" dirty="0"/>
        </a:p>
      </dsp:txBody>
      <dsp:txXfrm>
        <a:off x="0" y="3824554"/>
        <a:ext cx="6301601" cy="331200"/>
      </dsp:txXfrm>
    </dsp:sp>
    <dsp:sp modelId="{D695BCC3-7A80-4837-A271-5DCE4328912F}">
      <dsp:nvSpPr>
        <dsp:cNvPr id="0" name=""/>
        <dsp:cNvSpPr/>
      </dsp:nvSpPr>
      <dsp:spPr>
        <a:xfrm>
          <a:off x="0" y="4155754"/>
          <a:ext cx="6301601" cy="479700"/>
        </a:xfrm>
        <a:prstGeom prst="round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L" sz="2000" b="1" i="0" kern="1200" baseline="0" dirty="0"/>
            <a:t>Increased Complexity in Deployment</a:t>
          </a:r>
          <a:endParaRPr lang="en-US" sz="2000" kern="1200" dirty="0"/>
        </a:p>
      </dsp:txBody>
      <dsp:txXfrm>
        <a:off x="23417" y="4179171"/>
        <a:ext cx="6254767" cy="432866"/>
      </dsp:txXfrm>
    </dsp:sp>
    <dsp:sp modelId="{EBE0D77F-5DC6-464F-B34D-5B43DC11C0A0}">
      <dsp:nvSpPr>
        <dsp:cNvPr id="0" name=""/>
        <dsp:cNvSpPr/>
      </dsp:nvSpPr>
      <dsp:spPr>
        <a:xfrm>
          <a:off x="0" y="4635454"/>
          <a:ext cx="6301601"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076" tIns="25400" rIns="142240" bIns="25400" numCol="1" spcCol="1270" anchor="t" anchorCtr="0">
          <a:noAutofit/>
        </a:bodyPr>
        <a:lstStyle/>
        <a:p>
          <a:pPr marL="171450" lvl="1" indent="-171450" algn="l" defTabSz="711200">
            <a:lnSpc>
              <a:spcPct val="90000"/>
            </a:lnSpc>
            <a:spcBef>
              <a:spcPct val="0"/>
            </a:spcBef>
            <a:spcAft>
              <a:spcPct val="20000"/>
            </a:spcAft>
            <a:buNone/>
          </a:pPr>
          <a:endParaRPr lang="en-US" sz="1600" kern="1200" dirty="0"/>
        </a:p>
      </dsp:txBody>
      <dsp:txXfrm>
        <a:off x="0" y="4635454"/>
        <a:ext cx="6301601" cy="331200"/>
      </dsp:txXfrm>
    </dsp:sp>
    <dsp:sp modelId="{BFC1FA50-3049-4293-AF93-F63FAC012C8F}">
      <dsp:nvSpPr>
        <dsp:cNvPr id="0" name=""/>
        <dsp:cNvSpPr/>
      </dsp:nvSpPr>
      <dsp:spPr>
        <a:xfrm>
          <a:off x="0" y="4966654"/>
          <a:ext cx="6301601" cy="4797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L" sz="2000" b="1" i="0" kern="1200" baseline="0" dirty="0"/>
            <a:t>Infrastructure Costs</a:t>
          </a:r>
          <a:endParaRPr lang="en-US" sz="2000" kern="1200" dirty="0"/>
        </a:p>
      </dsp:txBody>
      <dsp:txXfrm>
        <a:off x="23417" y="4990071"/>
        <a:ext cx="6254767" cy="432866"/>
      </dsp:txXfrm>
    </dsp:sp>
    <dsp:sp modelId="{89C60E16-F6B6-49F3-9EC7-A168A12B46F3}">
      <dsp:nvSpPr>
        <dsp:cNvPr id="0" name=""/>
        <dsp:cNvSpPr/>
      </dsp:nvSpPr>
      <dsp:spPr>
        <a:xfrm>
          <a:off x="0" y="5446354"/>
          <a:ext cx="6301601"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076" tIns="25400" rIns="142240" bIns="25400" numCol="1" spcCol="1270" anchor="t" anchorCtr="0">
          <a:noAutofit/>
        </a:bodyPr>
        <a:lstStyle/>
        <a:p>
          <a:pPr marL="171450" lvl="1" indent="-171450" algn="l" defTabSz="711200">
            <a:lnSpc>
              <a:spcPct val="90000"/>
            </a:lnSpc>
            <a:spcBef>
              <a:spcPct val="0"/>
            </a:spcBef>
            <a:spcAft>
              <a:spcPct val="20000"/>
            </a:spcAft>
            <a:buNone/>
          </a:pPr>
          <a:endParaRPr lang="en-US" sz="1600" kern="1200" dirty="0"/>
        </a:p>
      </dsp:txBody>
      <dsp:txXfrm>
        <a:off x="0" y="5446354"/>
        <a:ext cx="6301601" cy="3312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041EE-4919-4DCB-B308-4A1708CB4D97}">
      <dsp:nvSpPr>
        <dsp:cNvPr id="0" name=""/>
        <dsp:cNvSpPr/>
      </dsp:nvSpPr>
      <dsp:spPr>
        <a:xfrm>
          <a:off x="4693" y="425102"/>
          <a:ext cx="474714" cy="4747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76540B-57B6-4CD5-B50B-5C9828F8D7A4}">
      <dsp:nvSpPr>
        <dsp:cNvPr id="0" name=""/>
        <dsp:cNvSpPr/>
      </dsp:nvSpPr>
      <dsp:spPr>
        <a:xfrm>
          <a:off x="4693" y="1043549"/>
          <a:ext cx="1356328" cy="5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L" sz="1400" b="1" i="0" kern="1200" baseline="0"/>
            <a:t>All-or-Nothing Deployments:</a:t>
          </a:r>
          <a:endParaRPr lang="en-US" sz="1400" kern="1200"/>
        </a:p>
      </dsp:txBody>
      <dsp:txXfrm>
        <a:off x="4693" y="1043549"/>
        <a:ext cx="1356328" cy="591274"/>
      </dsp:txXfrm>
    </dsp:sp>
    <dsp:sp modelId="{FA5A4702-9387-4EC5-8EFD-795D09A8EC92}">
      <dsp:nvSpPr>
        <dsp:cNvPr id="0" name=""/>
        <dsp:cNvSpPr/>
      </dsp:nvSpPr>
      <dsp:spPr>
        <a:xfrm>
          <a:off x="4693" y="1701675"/>
          <a:ext cx="1356328" cy="2066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L" sz="1100" b="0" i="0" kern="1200" baseline="0"/>
            <a:t>Even if a change is made to a small part of the application (e.g., fixing a bug in the payment module), the entire monolith must be redeployed.</a:t>
          </a:r>
          <a:endParaRPr lang="en-US" sz="1100" kern="1200"/>
        </a:p>
        <a:p>
          <a:pPr marL="0" lvl="0" indent="0" algn="l" defTabSz="488950">
            <a:lnSpc>
              <a:spcPct val="90000"/>
            </a:lnSpc>
            <a:spcBef>
              <a:spcPct val="0"/>
            </a:spcBef>
            <a:spcAft>
              <a:spcPct val="35000"/>
            </a:spcAft>
            <a:buNone/>
          </a:pPr>
          <a:r>
            <a:rPr lang="en-IL" sz="1100" b="0" i="0" kern="1200" baseline="0"/>
            <a:t>This increases the time required for deployment and raises the risk of introducing new issues in unrelated parts of the application.</a:t>
          </a:r>
          <a:endParaRPr lang="en-US" sz="1100" kern="1200"/>
        </a:p>
      </dsp:txBody>
      <dsp:txXfrm>
        <a:off x="4693" y="1701675"/>
        <a:ext cx="1356328" cy="2066027"/>
      </dsp:txXfrm>
    </dsp:sp>
    <dsp:sp modelId="{13614273-DBF0-42E8-8E69-D942EE365098}">
      <dsp:nvSpPr>
        <dsp:cNvPr id="0" name=""/>
        <dsp:cNvSpPr/>
      </dsp:nvSpPr>
      <dsp:spPr>
        <a:xfrm>
          <a:off x="1598379" y="425102"/>
          <a:ext cx="474714" cy="4747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4F6661-1CBC-4063-94F5-EA6FF11EC81D}">
      <dsp:nvSpPr>
        <dsp:cNvPr id="0" name=""/>
        <dsp:cNvSpPr/>
      </dsp:nvSpPr>
      <dsp:spPr>
        <a:xfrm>
          <a:off x="1598379" y="1043549"/>
          <a:ext cx="1356328" cy="5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L" sz="1400" b="1" i="0" kern="1200" baseline="0"/>
            <a:t>Increased Downtime:</a:t>
          </a:r>
          <a:endParaRPr lang="en-US" sz="1400" kern="1200"/>
        </a:p>
      </dsp:txBody>
      <dsp:txXfrm>
        <a:off x="1598379" y="1043549"/>
        <a:ext cx="1356328" cy="591274"/>
      </dsp:txXfrm>
    </dsp:sp>
    <dsp:sp modelId="{BD010BD8-886D-48F3-9AB1-406B167B0115}">
      <dsp:nvSpPr>
        <dsp:cNvPr id="0" name=""/>
        <dsp:cNvSpPr/>
      </dsp:nvSpPr>
      <dsp:spPr>
        <a:xfrm>
          <a:off x="1598379" y="1701675"/>
          <a:ext cx="1356328" cy="2066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L" sz="1100" b="0" i="0" kern="1200" baseline="0"/>
            <a:t>Deployment of a monolithic application often requires bringing down the entire system temporarily. This downtime can be unacceptable for businesses requiring high availability, especially for applications with global user bases.</a:t>
          </a:r>
          <a:endParaRPr lang="en-US" sz="1100" kern="1200"/>
        </a:p>
      </dsp:txBody>
      <dsp:txXfrm>
        <a:off x="1598379" y="1701675"/>
        <a:ext cx="1356328" cy="2066027"/>
      </dsp:txXfrm>
    </dsp:sp>
    <dsp:sp modelId="{52EA5002-1FC0-455A-BD32-1BC71A1BC24D}">
      <dsp:nvSpPr>
        <dsp:cNvPr id="0" name=""/>
        <dsp:cNvSpPr/>
      </dsp:nvSpPr>
      <dsp:spPr>
        <a:xfrm>
          <a:off x="3192064" y="425102"/>
          <a:ext cx="474714" cy="4747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CA4401-933E-4185-A23D-72994076D396}">
      <dsp:nvSpPr>
        <dsp:cNvPr id="0" name=""/>
        <dsp:cNvSpPr/>
      </dsp:nvSpPr>
      <dsp:spPr>
        <a:xfrm>
          <a:off x="3192064" y="1043549"/>
          <a:ext cx="1356328" cy="5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L" sz="1400" b="1" i="0" kern="1200" baseline="0"/>
            <a:t>Testing Complexity:</a:t>
          </a:r>
          <a:endParaRPr lang="en-US" sz="1400" kern="1200"/>
        </a:p>
      </dsp:txBody>
      <dsp:txXfrm>
        <a:off x="3192064" y="1043549"/>
        <a:ext cx="1356328" cy="591274"/>
      </dsp:txXfrm>
    </dsp:sp>
    <dsp:sp modelId="{4910854D-2C50-4EA5-A1FA-77943765E5BB}">
      <dsp:nvSpPr>
        <dsp:cNvPr id="0" name=""/>
        <dsp:cNvSpPr/>
      </dsp:nvSpPr>
      <dsp:spPr>
        <a:xfrm>
          <a:off x="3192064" y="1701675"/>
          <a:ext cx="1356328" cy="2066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L" sz="1100" b="0" i="0" kern="1200" baseline="0"/>
            <a:t>Because all modules are interconnected, any update requires extensive testing of the entire application to ensure there are no unintended side effects. This significantly delays the deployment process.</a:t>
          </a:r>
          <a:endParaRPr lang="en-US" sz="1100" kern="1200"/>
        </a:p>
      </dsp:txBody>
      <dsp:txXfrm>
        <a:off x="3192064" y="1701675"/>
        <a:ext cx="1356328" cy="2066027"/>
      </dsp:txXfrm>
    </dsp:sp>
    <dsp:sp modelId="{000B9677-42D4-4F65-B5B0-EDB1A5110651}">
      <dsp:nvSpPr>
        <dsp:cNvPr id="0" name=""/>
        <dsp:cNvSpPr/>
      </dsp:nvSpPr>
      <dsp:spPr>
        <a:xfrm>
          <a:off x="4785750" y="425102"/>
          <a:ext cx="474714" cy="4747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7F5F17-A5B5-4EEC-B010-423AC163A178}">
      <dsp:nvSpPr>
        <dsp:cNvPr id="0" name=""/>
        <dsp:cNvSpPr/>
      </dsp:nvSpPr>
      <dsp:spPr>
        <a:xfrm>
          <a:off x="4785750" y="1043549"/>
          <a:ext cx="1356328" cy="5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L" sz="1400" b="1" i="0" kern="1200" baseline="0"/>
            <a:t>Slower Feedback Loops:</a:t>
          </a:r>
          <a:endParaRPr lang="en-US" sz="1400" kern="1200"/>
        </a:p>
      </dsp:txBody>
      <dsp:txXfrm>
        <a:off x="4785750" y="1043549"/>
        <a:ext cx="1356328" cy="591274"/>
      </dsp:txXfrm>
    </dsp:sp>
    <dsp:sp modelId="{44F3AC8A-3EF9-4A2F-A4FD-CFDA47B8E157}">
      <dsp:nvSpPr>
        <dsp:cNvPr id="0" name=""/>
        <dsp:cNvSpPr/>
      </dsp:nvSpPr>
      <dsp:spPr>
        <a:xfrm>
          <a:off x="4785750" y="1701675"/>
          <a:ext cx="1356328" cy="2066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L" sz="1100" b="0" i="0" kern="1200" baseline="0"/>
            <a:t>When it takes a long time to deploy changes, developers receive delayed feedback on their code. This slows down the pace of innovation and makes it harder to address issues quickly.</a:t>
          </a:r>
          <a:endParaRPr lang="en-US" sz="1100" kern="1200"/>
        </a:p>
      </dsp:txBody>
      <dsp:txXfrm>
        <a:off x="4785750" y="1701675"/>
        <a:ext cx="1356328" cy="2066027"/>
      </dsp:txXfrm>
    </dsp:sp>
    <dsp:sp modelId="{FB6F1305-99CD-4B64-8C85-4DD1A33B553C}">
      <dsp:nvSpPr>
        <dsp:cNvPr id="0" name=""/>
        <dsp:cNvSpPr/>
      </dsp:nvSpPr>
      <dsp:spPr>
        <a:xfrm>
          <a:off x="6379435" y="425102"/>
          <a:ext cx="474714" cy="4747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DE69C2-F9A7-47E4-B04E-553F2FB6859E}">
      <dsp:nvSpPr>
        <dsp:cNvPr id="0" name=""/>
        <dsp:cNvSpPr/>
      </dsp:nvSpPr>
      <dsp:spPr>
        <a:xfrm>
          <a:off x="6379435" y="1043549"/>
          <a:ext cx="1356328" cy="5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L" sz="1400" b="1" i="0" kern="1200" baseline="0"/>
            <a:t>Risk of Breaking the System:</a:t>
          </a:r>
          <a:endParaRPr lang="en-US" sz="1400" kern="1200"/>
        </a:p>
      </dsp:txBody>
      <dsp:txXfrm>
        <a:off x="6379435" y="1043549"/>
        <a:ext cx="1356328" cy="591274"/>
      </dsp:txXfrm>
    </dsp:sp>
    <dsp:sp modelId="{83A01626-4995-47F3-B9C6-8ACA78945360}">
      <dsp:nvSpPr>
        <dsp:cNvPr id="0" name=""/>
        <dsp:cNvSpPr/>
      </dsp:nvSpPr>
      <dsp:spPr>
        <a:xfrm>
          <a:off x="6379435" y="1701675"/>
          <a:ext cx="1356328" cy="2066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L" sz="1100" b="0" i="0" kern="1200" baseline="0"/>
            <a:t>Updating one feature or module in a monolith can inadvertently break other parts of the system due to hidden dependencies, increasing the likelihood of bugs and outages.</a:t>
          </a:r>
          <a:endParaRPr lang="en-US" sz="1100" kern="1200"/>
        </a:p>
      </dsp:txBody>
      <dsp:txXfrm>
        <a:off x="6379435" y="1701675"/>
        <a:ext cx="1356328" cy="2066027"/>
      </dsp:txXfrm>
    </dsp:sp>
    <dsp:sp modelId="{5D9CEB69-AB47-45D9-A3FF-BD21A4133C1C}">
      <dsp:nvSpPr>
        <dsp:cNvPr id="0" name=""/>
        <dsp:cNvSpPr/>
      </dsp:nvSpPr>
      <dsp:spPr>
        <a:xfrm>
          <a:off x="7973121" y="425102"/>
          <a:ext cx="474714" cy="47471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A6BDB6-E875-45E0-9BCE-E5A27CC28BFE}">
      <dsp:nvSpPr>
        <dsp:cNvPr id="0" name=""/>
        <dsp:cNvSpPr/>
      </dsp:nvSpPr>
      <dsp:spPr>
        <a:xfrm>
          <a:off x="7973121" y="1043549"/>
          <a:ext cx="1356328" cy="5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L" sz="1400" b="1" i="0" kern="1200" baseline="0"/>
            <a:t>Team Coordination Challenges:</a:t>
          </a:r>
          <a:endParaRPr lang="en-US" sz="1400" kern="1200"/>
        </a:p>
      </dsp:txBody>
      <dsp:txXfrm>
        <a:off x="7973121" y="1043549"/>
        <a:ext cx="1356328" cy="591274"/>
      </dsp:txXfrm>
    </dsp:sp>
    <dsp:sp modelId="{1A2FDB99-A9CB-479A-8E28-04E24888370F}">
      <dsp:nvSpPr>
        <dsp:cNvPr id="0" name=""/>
        <dsp:cNvSpPr/>
      </dsp:nvSpPr>
      <dsp:spPr>
        <a:xfrm>
          <a:off x="7973121" y="1701675"/>
          <a:ext cx="1356328" cy="2066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L" sz="1100" b="0" i="0" kern="1200" baseline="0"/>
            <a:t>In large teams working on a monolith, multiple developers or teams might be working on different parts of the application simultaneously. Changes made by one team can delay the deployment of updates by another team, causing bottlenecks.</a:t>
          </a:r>
          <a:endParaRPr lang="en-US" sz="1100" kern="1200"/>
        </a:p>
      </dsp:txBody>
      <dsp:txXfrm>
        <a:off x="7973121" y="1701675"/>
        <a:ext cx="1356328" cy="2066027"/>
      </dsp:txXfrm>
    </dsp:sp>
    <dsp:sp modelId="{5E4A1154-C168-44CE-94FC-B44361FFDD1B}">
      <dsp:nvSpPr>
        <dsp:cNvPr id="0" name=""/>
        <dsp:cNvSpPr/>
      </dsp:nvSpPr>
      <dsp:spPr>
        <a:xfrm>
          <a:off x="9566807" y="425102"/>
          <a:ext cx="474714" cy="47471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A920D7-1577-4B7B-AF30-6DC8B6BEEA2A}">
      <dsp:nvSpPr>
        <dsp:cNvPr id="0" name=""/>
        <dsp:cNvSpPr/>
      </dsp:nvSpPr>
      <dsp:spPr>
        <a:xfrm>
          <a:off x="9566807" y="1043549"/>
          <a:ext cx="1356328" cy="5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L" sz="1400" b="1" i="0" kern="1200" baseline="0"/>
            <a:t>Harder to Roll Back:</a:t>
          </a:r>
          <a:endParaRPr lang="en-US" sz="1400" kern="1200"/>
        </a:p>
      </dsp:txBody>
      <dsp:txXfrm>
        <a:off x="9566807" y="1043549"/>
        <a:ext cx="1356328" cy="591274"/>
      </dsp:txXfrm>
    </dsp:sp>
    <dsp:sp modelId="{7A6F2A74-6DE6-4AA7-994C-333F61891C76}">
      <dsp:nvSpPr>
        <dsp:cNvPr id="0" name=""/>
        <dsp:cNvSpPr/>
      </dsp:nvSpPr>
      <dsp:spPr>
        <a:xfrm>
          <a:off x="9566807" y="1701675"/>
          <a:ext cx="1356328" cy="2066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L" sz="1100" b="0" i="0" kern="1200" baseline="0"/>
            <a:t>If an update introduces a critical issue, rolling back the deployment can be difficult because the entire application is updated together, making it challenging to isolate and revert specific changes.</a:t>
          </a:r>
          <a:endParaRPr lang="en-US" sz="1100" kern="1200"/>
        </a:p>
      </dsp:txBody>
      <dsp:txXfrm>
        <a:off x="9566807" y="1701675"/>
        <a:ext cx="1356328" cy="20660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018AD-F2C3-4198-96B2-9D65A67E83BD}">
      <dsp:nvSpPr>
        <dsp:cNvPr id="0" name=""/>
        <dsp:cNvSpPr/>
      </dsp:nvSpPr>
      <dsp:spPr>
        <a:xfrm>
          <a:off x="5273" y="696769"/>
          <a:ext cx="670359" cy="670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1EE3A-A63E-43B0-B9A1-F3F099FE45A0}">
      <dsp:nvSpPr>
        <dsp:cNvPr id="0" name=""/>
        <dsp:cNvSpPr/>
      </dsp:nvSpPr>
      <dsp:spPr>
        <a:xfrm>
          <a:off x="5273" y="1487497"/>
          <a:ext cx="1915312" cy="39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L" sz="1400" b="1" i="0" kern="1200" baseline="0"/>
            <a:t>Single Technology Stack Dependency:</a:t>
          </a:r>
          <a:endParaRPr lang="en-US" sz="1400" kern="1200"/>
        </a:p>
      </dsp:txBody>
      <dsp:txXfrm>
        <a:off x="5273" y="1487497"/>
        <a:ext cx="1915312" cy="395033"/>
      </dsp:txXfrm>
    </dsp:sp>
    <dsp:sp modelId="{4A4EA6FB-F36C-4190-ACB3-AF69F88FCE49}">
      <dsp:nvSpPr>
        <dsp:cNvPr id="0" name=""/>
        <dsp:cNvSpPr/>
      </dsp:nvSpPr>
      <dsp:spPr>
        <a:xfrm>
          <a:off x="5273" y="1938516"/>
          <a:ext cx="1915312" cy="1557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L" sz="1100" b="0" i="0" kern="1200" baseline="0"/>
            <a:t>A monolith is often built using a single language, framework, or database for all components. This limits the ability to adopt new tools or technologies that might be better suited for specific parts of the application.</a:t>
          </a:r>
          <a:endParaRPr lang="en-US" sz="1100" kern="1200"/>
        </a:p>
      </dsp:txBody>
      <dsp:txXfrm>
        <a:off x="5273" y="1938516"/>
        <a:ext cx="1915312" cy="1557519"/>
      </dsp:txXfrm>
    </dsp:sp>
    <dsp:sp modelId="{E2EA5CE2-D608-4934-BD25-FC5D31845A2D}">
      <dsp:nvSpPr>
        <dsp:cNvPr id="0" name=""/>
        <dsp:cNvSpPr/>
      </dsp:nvSpPr>
      <dsp:spPr>
        <a:xfrm>
          <a:off x="2255766" y="696769"/>
          <a:ext cx="670359" cy="670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15154F-0E15-4477-861B-0709AB175292}">
      <dsp:nvSpPr>
        <dsp:cNvPr id="0" name=""/>
        <dsp:cNvSpPr/>
      </dsp:nvSpPr>
      <dsp:spPr>
        <a:xfrm>
          <a:off x="2255766" y="1487497"/>
          <a:ext cx="1915312" cy="39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L" sz="1400" b="1" i="0" kern="1200" baseline="0"/>
            <a:t>Cost of Change:</a:t>
          </a:r>
          <a:endParaRPr lang="en-US" sz="1400" kern="1200"/>
        </a:p>
      </dsp:txBody>
      <dsp:txXfrm>
        <a:off x="2255766" y="1487497"/>
        <a:ext cx="1915312" cy="395033"/>
      </dsp:txXfrm>
    </dsp:sp>
    <dsp:sp modelId="{A6D0BFED-3F0F-45A2-9889-20497B958D9D}">
      <dsp:nvSpPr>
        <dsp:cNvPr id="0" name=""/>
        <dsp:cNvSpPr/>
      </dsp:nvSpPr>
      <dsp:spPr>
        <a:xfrm>
          <a:off x="2255766" y="1938516"/>
          <a:ext cx="1915312" cy="1557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L" sz="1100" b="0" i="0" kern="1200" baseline="0"/>
            <a:t>Adopting new technology (e.g., transitioning to a different database for better scalability) can require refactoring the entire monolith. This process is time-consuming, expensive, and risky.</a:t>
          </a:r>
          <a:endParaRPr lang="en-US" sz="1100" kern="1200"/>
        </a:p>
      </dsp:txBody>
      <dsp:txXfrm>
        <a:off x="2255766" y="1938516"/>
        <a:ext cx="1915312" cy="1557519"/>
      </dsp:txXfrm>
    </dsp:sp>
    <dsp:sp modelId="{C0DABC29-75D9-49C7-902D-9C4F0BB575EE}">
      <dsp:nvSpPr>
        <dsp:cNvPr id="0" name=""/>
        <dsp:cNvSpPr/>
      </dsp:nvSpPr>
      <dsp:spPr>
        <a:xfrm>
          <a:off x="4506258" y="696769"/>
          <a:ext cx="670359" cy="670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C35745-CF11-4CA7-8697-3D093E50B5F9}">
      <dsp:nvSpPr>
        <dsp:cNvPr id="0" name=""/>
        <dsp:cNvSpPr/>
      </dsp:nvSpPr>
      <dsp:spPr>
        <a:xfrm>
          <a:off x="4506258" y="1487497"/>
          <a:ext cx="1915312" cy="39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L" sz="1400" b="1" i="0" kern="1200" baseline="0"/>
            <a:t>Incompatibility with Modern Tools:</a:t>
          </a:r>
          <a:endParaRPr lang="en-US" sz="1400" kern="1200"/>
        </a:p>
      </dsp:txBody>
      <dsp:txXfrm>
        <a:off x="4506258" y="1487497"/>
        <a:ext cx="1915312" cy="395033"/>
      </dsp:txXfrm>
    </dsp:sp>
    <dsp:sp modelId="{CD167C56-C3C2-4F72-A9CC-7978A77DA25B}">
      <dsp:nvSpPr>
        <dsp:cNvPr id="0" name=""/>
        <dsp:cNvSpPr/>
      </dsp:nvSpPr>
      <dsp:spPr>
        <a:xfrm>
          <a:off x="4506258" y="1938516"/>
          <a:ext cx="1915312" cy="1557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L" sz="1100" b="0" i="0" kern="1200" baseline="0"/>
            <a:t>Older monolithic systems may struggle to integrate with modern tools or frameworks, such as machine learning libraries, cloud-native services, or real-time analytics platforms.</a:t>
          </a:r>
          <a:endParaRPr lang="en-US" sz="1100" kern="1200"/>
        </a:p>
      </dsp:txBody>
      <dsp:txXfrm>
        <a:off x="4506258" y="1938516"/>
        <a:ext cx="1915312" cy="1557519"/>
      </dsp:txXfrm>
    </dsp:sp>
    <dsp:sp modelId="{C2638595-260A-4AD5-9249-C16DCEC73335}">
      <dsp:nvSpPr>
        <dsp:cNvPr id="0" name=""/>
        <dsp:cNvSpPr/>
      </dsp:nvSpPr>
      <dsp:spPr>
        <a:xfrm>
          <a:off x="6756750" y="696769"/>
          <a:ext cx="670359" cy="670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AD4E5D-B899-4B9C-A6C8-DDAE3D984E13}">
      <dsp:nvSpPr>
        <dsp:cNvPr id="0" name=""/>
        <dsp:cNvSpPr/>
      </dsp:nvSpPr>
      <dsp:spPr>
        <a:xfrm>
          <a:off x="6756750" y="1487497"/>
          <a:ext cx="1915312" cy="39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L" sz="1400" b="1" i="0" kern="1200" baseline="0"/>
            <a:t>Difficulty in Experimentation:</a:t>
          </a:r>
          <a:endParaRPr lang="en-US" sz="1400" kern="1200"/>
        </a:p>
      </dsp:txBody>
      <dsp:txXfrm>
        <a:off x="6756750" y="1487497"/>
        <a:ext cx="1915312" cy="395033"/>
      </dsp:txXfrm>
    </dsp:sp>
    <dsp:sp modelId="{01D0340C-6F94-4B18-A10A-E95D6647D025}">
      <dsp:nvSpPr>
        <dsp:cNvPr id="0" name=""/>
        <dsp:cNvSpPr/>
      </dsp:nvSpPr>
      <dsp:spPr>
        <a:xfrm>
          <a:off x="6756750" y="1938516"/>
          <a:ext cx="1915312" cy="1557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L" sz="1100" b="0" i="0" kern="1200" baseline="0"/>
            <a:t>In a monolith, trying out a new technology often requires significant changes to the codebase, making it risky to experiment. This discourages teams from exploring new approaches or solutions.</a:t>
          </a:r>
          <a:endParaRPr lang="en-US" sz="1100" kern="1200"/>
        </a:p>
      </dsp:txBody>
      <dsp:txXfrm>
        <a:off x="6756750" y="1938516"/>
        <a:ext cx="1915312" cy="1557519"/>
      </dsp:txXfrm>
    </dsp:sp>
    <dsp:sp modelId="{7E748321-B7B7-44A2-8F4D-9383DC1492A9}">
      <dsp:nvSpPr>
        <dsp:cNvPr id="0" name=""/>
        <dsp:cNvSpPr/>
      </dsp:nvSpPr>
      <dsp:spPr>
        <a:xfrm>
          <a:off x="9007242" y="696769"/>
          <a:ext cx="670359" cy="670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0E0F55-67ED-4CC8-A6B3-2DD4784F423C}">
      <dsp:nvSpPr>
        <dsp:cNvPr id="0" name=""/>
        <dsp:cNvSpPr/>
      </dsp:nvSpPr>
      <dsp:spPr>
        <a:xfrm>
          <a:off x="9007242" y="1487497"/>
          <a:ext cx="1915312" cy="39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L" sz="1400" b="1" i="0" kern="1200" baseline="0"/>
            <a:t>Challenges in Scaling Specific Components:</a:t>
          </a:r>
          <a:endParaRPr lang="en-US" sz="1400" kern="1200"/>
        </a:p>
      </dsp:txBody>
      <dsp:txXfrm>
        <a:off x="9007242" y="1487497"/>
        <a:ext cx="1915312" cy="395033"/>
      </dsp:txXfrm>
    </dsp:sp>
    <dsp:sp modelId="{6903DA75-CF0C-458A-8E6E-099F3FAD8C52}">
      <dsp:nvSpPr>
        <dsp:cNvPr id="0" name=""/>
        <dsp:cNvSpPr/>
      </dsp:nvSpPr>
      <dsp:spPr>
        <a:xfrm>
          <a:off x="9007242" y="1938516"/>
          <a:ext cx="1915312" cy="1557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L" sz="1100" b="0" i="0" kern="1200" baseline="0"/>
            <a:t>Some technologies may not scale well for all parts of the application. For example, a relational database might work well for transaction management but be unsuitable for handling large-scale analytics. In a monolith, it is challenging to use different technologies for different purposes.</a:t>
          </a:r>
          <a:endParaRPr lang="en-US" sz="1100" kern="1200"/>
        </a:p>
      </dsp:txBody>
      <dsp:txXfrm>
        <a:off x="9007242" y="1938516"/>
        <a:ext cx="1915312" cy="15575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EE96CC-BD97-40F5-80B2-2290A79A1619}">
      <dsp:nvSpPr>
        <dsp:cNvPr id="0" name=""/>
        <dsp:cNvSpPr/>
      </dsp:nvSpPr>
      <dsp:spPr>
        <a:xfrm>
          <a:off x="0" y="529159"/>
          <a:ext cx="6666833" cy="75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CEAABA6-BDEA-4BEE-ACB2-50A05931C0B4}">
      <dsp:nvSpPr>
        <dsp:cNvPr id="0" name=""/>
        <dsp:cNvSpPr/>
      </dsp:nvSpPr>
      <dsp:spPr>
        <a:xfrm>
          <a:off x="333341" y="86359"/>
          <a:ext cx="4666783" cy="8856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US" sz="3000" kern="1200" dirty="0"/>
            <a:t>Api Service</a:t>
          </a:r>
        </a:p>
      </dsp:txBody>
      <dsp:txXfrm>
        <a:off x="376572" y="129590"/>
        <a:ext cx="4580321" cy="799138"/>
      </dsp:txXfrm>
    </dsp:sp>
    <dsp:sp modelId="{9F4B9496-ABFF-454E-84C5-C17B7550EA45}">
      <dsp:nvSpPr>
        <dsp:cNvPr id="0" name=""/>
        <dsp:cNvSpPr/>
      </dsp:nvSpPr>
      <dsp:spPr>
        <a:xfrm>
          <a:off x="0" y="1889959"/>
          <a:ext cx="6666833" cy="756000"/>
        </a:xfrm>
        <a:prstGeom prst="rect">
          <a:avLst/>
        </a:prstGeom>
        <a:solidFill>
          <a:schemeClr val="lt1">
            <a:alpha val="90000"/>
            <a:hueOff val="0"/>
            <a:satOff val="0"/>
            <a:lumOff val="0"/>
            <a:alphaOff val="0"/>
          </a:schemeClr>
        </a:solidFill>
        <a:ln w="6350" cap="flat" cmpd="sng" algn="ctr">
          <a:solidFill>
            <a:schemeClr val="accent2">
              <a:hueOff val="-485121"/>
              <a:satOff val="-27976"/>
              <a:lumOff val="2876"/>
              <a:alphaOff val="0"/>
            </a:schemeClr>
          </a:solidFill>
          <a:prstDash val="solid"/>
          <a:miter lim="800000"/>
        </a:ln>
        <a:effectLst/>
      </dsp:spPr>
      <dsp:style>
        <a:lnRef idx="1">
          <a:scrgbClr r="0" g="0" b="0"/>
        </a:lnRef>
        <a:fillRef idx="1">
          <a:scrgbClr r="0" g="0" b="0"/>
        </a:fillRef>
        <a:effectRef idx="0">
          <a:scrgbClr r="0" g="0" b="0"/>
        </a:effectRef>
        <a:fontRef idx="minor"/>
      </dsp:style>
    </dsp:sp>
    <dsp:sp modelId="{B23B0936-D22D-4EE2-9F47-C8CBD2F4EEC1}">
      <dsp:nvSpPr>
        <dsp:cNvPr id="0" name=""/>
        <dsp:cNvSpPr/>
      </dsp:nvSpPr>
      <dsp:spPr>
        <a:xfrm>
          <a:off x="333341" y="1447159"/>
          <a:ext cx="4666783" cy="88560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IL" sz="3000" kern="1200" dirty="0" err="1"/>
            <a:t>AppHost</a:t>
          </a:r>
          <a:endParaRPr lang="en-US" sz="3000" kern="1200" dirty="0"/>
        </a:p>
      </dsp:txBody>
      <dsp:txXfrm>
        <a:off x="376572" y="1490390"/>
        <a:ext cx="4580321" cy="799138"/>
      </dsp:txXfrm>
    </dsp:sp>
    <dsp:sp modelId="{7307565E-6D78-45D3-92AC-4F479CF07642}">
      <dsp:nvSpPr>
        <dsp:cNvPr id="0" name=""/>
        <dsp:cNvSpPr/>
      </dsp:nvSpPr>
      <dsp:spPr>
        <a:xfrm>
          <a:off x="0" y="3250759"/>
          <a:ext cx="6666833" cy="756000"/>
        </a:xfrm>
        <a:prstGeom prst="rect">
          <a:avLst/>
        </a:prstGeom>
        <a:solidFill>
          <a:schemeClr val="lt1">
            <a:alpha val="90000"/>
            <a:hueOff val="0"/>
            <a:satOff val="0"/>
            <a:lumOff val="0"/>
            <a:alphaOff val="0"/>
          </a:schemeClr>
        </a:solidFill>
        <a:ln w="6350" cap="flat" cmpd="sng" algn="ctr">
          <a:solidFill>
            <a:schemeClr val="accent2">
              <a:hueOff val="-970242"/>
              <a:satOff val="-55952"/>
              <a:lumOff val="5752"/>
              <a:alphaOff val="0"/>
            </a:schemeClr>
          </a:solidFill>
          <a:prstDash val="solid"/>
          <a:miter lim="800000"/>
        </a:ln>
        <a:effectLst/>
      </dsp:spPr>
      <dsp:style>
        <a:lnRef idx="1">
          <a:scrgbClr r="0" g="0" b="0"/>
        </a:lnRef>
        <a:fillRef idx="1">
          <a:scrgbClr r="0" g="0" b="0"/>
        </a:fillRef>
        <a:effectRef idx="0">
          <a:scrgbClr r="0" g="0" b="0"/>
        </a:effectRef>
        <a:fontRef idx="minor"/>
      </dsp:style>
    </dsp:sp>
    <dsp:sp modelId="{579EAC40-A4DB-499F-BF62-1BDECD602216}">
      <dsp:nvSpPr>
        <dsp:cNvPr id="0" name=""/>
        <dsp:cNvSpPr/>
      </dsp:nvSpPr>
      <dsp:spPr>
        <a:xfrm>
          <a:off x="333341" y="2807959"/>
          <a:ext cx="4666783" cy="885600"/>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IL" sz="3000" kern="1200" dirty="0" err="1"/>
            <a:t>ServiceDefaults</a:t>
          </a:r>
          <a:endParaRPr lang="en-US" sz="3000" kern="1200" dirty="0"/>
        </a:p>
      </dsp:txBody>
      <dsp:txXfrm>
        <a:off x="376572" y="2851190"/>
        <a:ext cx="4580321" cy="799138"/>
      </dsp:txXfrm>
    </dsp:sp>
    <dsp:sp modelId="{3C55D28E-D095-483C-AADB-17CB06A776E2}">
      <dsp:nvSpPr>
        <dsp:cNvPr id="0" name=""/>
        <dsp:cNvSpPr/>
      </dsp:nvSpPr>
      <dsp:spPr>
        <a:xfrm>
          <a:off x="0" y="4611560"/>
          <a:ext cx="6666833" cy="7560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sp>
    <dsp:sp modelId="{AD380A8F-C2B9-40A6-9A07-578921AEF0E4}">
      <dsp:nvSpPr>
        <dsp:cNvPr id="0" name=""/>
        <dsp:cNvSpPr/>
      </dsp:nvSpPr>
      <dsp:spPr>
        <a:xfrm>
          <a:off x="333341" y="4168760"/>
          <a:ext cx="4666783" cy="8856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IL" sz="3000" kern="1200" dirty="0"/>
            <a:t>Web</a:t>
          </a:r>
          <a:endParaRPr lang="en-US" sz="3000" kern="1200" dirty="0"/>
        </a:p>
      </dsp:txBody>
      <dsp:txXfrm>
        <a:off x="376572" y="4211991"/>
        <a:ext cx="4580321" cy="79913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1E0EE0C9-A4BD-417D-BFF6-7BF776846D4E}" type="datetimeFigureOut">
              <a:rPr lang="he-IL" smtClean="0"/>
              <a:t>כ"א/חשון/תשפ"ה</a:t>
            </a:fld>
            <a:endParaRPr lang="he-IL"/>
          </a:p>
        </p:txBody>
      </p:sp>
      <p:sp>
        <p:nvSpPr>
          <p:cNvPr id="4" name="מציין מיקום של כותרת תחתונה 3"/>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DF14D9C0-0AC3-44FD-9ECE-7A87A17B7B9E}" type="slidenum">
              <a:rPr lang="he-IL" smtClean="0"/>
              <a:t>‹#›</a:t>
            </a:fld>
            <a:endParaRPr lang="he-IL"/>
          </a:p>
        </p:txBody>
      </p:sp>
    </p:spTree>
    <p:extLst>
      <p:ext uri="{BB962C8B-B14F-4D97-AF65-F5344CB8AC3E}">
        <p14:creationId xmlns:p14="http://schemas.microsoft.com/office/powerpoint/2010/main" val="361579010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שקופית כותרת">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63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פריסה מותאמת אישית">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D0CF-79F8-49EB-89E0-C0F7F622BB23}"/>
              </a:ext>
            </a:extLst>
          </p:cNvPr>
          <p:cNvSpPr txBox="1">
            <a:spLocks/>
          </p:cNvSpPr>
          <p:nvPr userDrawn="1"/>
        </p:nvSpPr>
        <p:spPr>
          <a:xfrm>
            <a:off x="1357374" y="2137495"/>
            <a:ext cx="9425276" cy="1025922"/>
          </a:xfrm>
          <a:prstGeom prst="rect">
            <a:avLst/>
          </a:prstGeom>
        </p:spPr>
        <p:txBody>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dirty="0">
                <a:latin typeface="Open Sans" panose="020B0806030504020204" pitchFamily="34" charset="0"/>
                <a:ea typeface="Open Sans" panose="020B0806030504020204" pitchFamily="34" charset="0"/>
                <a:cs typeface="Open Sans" panose="020B0806030504020204" pitchFamily="34" charset="0"/>
              </a:rPr>
              <a:t>Title goes here (up to two lines) </a:t>
            </a:r>
            <a:br>
              <a:rPr lang="en-US" sz="3200" dirty="0">
                <a:latin typeface="Open Sans" panose="020B0806030504020204" pitchFamily="34" charset="0"/>
                <a:ea typeface="Open Sans" panose="020B0806030504020204" pitchFamily="34" charset="0"/>
                <a:cs typeface="Open Sans" panose="020B0806030504020204" pitchFamily="34" charset="0"/>
              </a:rPr>
            </a:br>
            <a:r>
              <a:rPr lang="en-US" sz="3200" dirty="0">
                <a:latin typeface="Open Sans" panose="020B0806030504020204" pitchFamily="34" charset="0"/>
                <a:ea typeface="Open Sans" panose="020B0806030504020204" pitchFamily="34" charset="0"/>
                <a:cs typeface="Open Sans" panose="020B0806030504020204" pitchFamily="34" charset="0"/>
              </a:rPr>
              <a:t>Georgia Regular 40pt</a:t>
            </a:r>
          </a:p>
        </p:txBody>
      </p:sp>
      <p:sp>
        <p:nvSpPr>
          <p:cNvPr id="3" name="Text Placeholder 3">
            <a:extLst>
              <a:ext uri="{FF2B5EF4-FFF2-40B4-BE49-F238E27FC236}">
                <a16:creationId xmlns:a16="http://schemas.microsoft.com/office/drawing/2014/main" id="{9D0113B7-7A96-4075-9401-460BCF77182A}"/>
              </a:ext>
            </a:extLst>
          </p:cNvPr>
          <p:cNvSpPr txBox="1">
            <a:spLocks/>
          </p:cNvSpPr>
          <p:nvPr userDrawn="1"/>
        </p:nvSpPr>
        <p:spPr>
          <a:xfrm>
            <a:off x="2086360" y="3533617"/>
            <a:ext cx="5086872" cy="266291"/>
          </a:xfrm>
          <a:prstGeom prst="rect">
            <a:avLst/>
          </a:prstGeom>
        </p:spPr>
        <p:txBody>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Open Sans" panose="020B0806030504020204" pitchFamily="34" charset="0"/>
                <a:ea typeface="Open Sans" panose="020B0806030504020204" pitchFamily="34" charset="0"/>
                <a:cs typeface="Open Sans" panose="020B0806030504020204" pitchFamily="34" charset="0"/>
              </a:rPr>
              <a:t>Name</a:t>
            </a:r>
          </a:p>
        </p:txBody>
      </p:sp>
      <p:sp>
        <p:nvSpPr>
          <p:cNvPr id="4" name="Text Placeholder 4">
            <a:extLst>
              <a:ext uri="{FF2B5EF4-FFF2-40B4-BE49-F238E27FC236}">
                <a16:creationId xmlns:a16="http://schemas.microsoft.com/office/drawing/2014/main" id="{6A0DBF08-46C8-42D4-939E-0CBD5EE41C71}"/>
              </a:ext>
            </a:extLst>
          </p:cNvPr>
          <p:cNvSpPr txBox="1">
            <a:spLocks/>
          </p:cNvSpPr>
          <p:nvPr userDrawn="1"/>
        </p:nvSpPr>
        <p:spPr>
          <a:xfrm>
            <a:off x="2086360" y="3871211"/>
            <a:ext cx="5086872" cy="895181"/>
          </a:xfrm>
          <a:prstGeom prst="rect">
            <a:avLst/>
          </a:prstGeom>
        </p:spPr>
        <p:txBody>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Open Sans" panose="020B0806030504020204" pitchFamily="34" charset="0"/>
                <a:ea typeface="Open Sans" panose="020B0806030504020204" pitchFamily="34" charset="0"/>
                <a:cs typeface="Open Sans" panose="020B0806030504020204" pitchFamily="34" charset="0"/>
              </a:rPr>
              <a:t>Presenter’s Title</a:t>
            </a:r>
          </a:p>
          <a:p>
            <a:r>
              <a:rPr lang="en-US" sz="1400" dirty="0">
                <a:latin typeface="Open Sans" panose="020B0806030504020204" pitchFamily="34" charset="0"/>
                <a:ea typeface="Open Sans" panose="020B0806030504020204" pitchFamily="34" charset="0"/>
                <a:cs typeface="Open Sans" panose="020B0806030504020204" pitchFamily="34" charset="0"/>
              </a:rPr>
              <a:t>Organization, Division or Business Unit</a:t>
            </a:r>
          </a:p>
          <a:p>
            <a:r>
              <a:rPr lang="en-US" sz="1400" dirty="0">
                <a:latin typeface="Open Sans" panose="020B0806030504020204" pitchFamily="34" charset="0"/>
                <a:ea typeface="Open Sans" panose="020B0806030504020204" pitchFamily="34" charset="0"/>
                <a:cs typeface="Open Sans" panose="020B0806030504020204" pitchFamily="34" charset="0"/>
              </a:rPr>
              <a:t>Month 00, 2019</a:t>
            </a:r>
          </a:p>
        </p:txBody>
      </p:sp>
    </p:spTree>
    <p:extLst>
      <p:ext uri="{BB962C8B-B14F-4D97-AF65-F5344CB8AC3E}">
        <p14:creationId xmlns:p14="http://schemas.microsoft.com/office/powerpoint/2010/main" val="1110143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פריסה מותאמת אישית">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21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פריסה מותאמת אישית">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421180" y="1404855"/>
            <a:ext cx="4832465" cy="646331"/>
          </a:xfrm>
          <a:prstGeom prst="rect">
            <a:avLst/>
          </a:prstGeom>
          <a:noFill/>
        </p:spPr>
        <p:txBody>
          <a:bodyPr wrap="square" rtlCol="1">
            <a:spAutoFit/>
          </a:bodyPr>
          <a:lstStyle/>
          <a:p>
            <a:pPr algn="just" rtl="0"/>
            <a:r>
              <a:rPr lang="en-US" sz="3600" dirty="0">
                <a:solidFill>
                  <a:schemeClr val="tx1">
                    <a:lumMod val="95000"/>
                    <a:lumOff val="5000"/>
                  </a:schemeClr>
                </a:solidFill>
                <a:latin typeface="Open Sans" panose="020B0806030504020204" pitchFamily="34" charset="0"/>
                <a:ea typeface="Open Sans" panose="020B0806030504020204" pitchFamily="34" charset="0"/>
                <a:cs typeface="Open Sans" panose="020B0806030504020204" pitchFamily="34" charset="0"/>
              </a:rPr>
              <a:t>Title</a:t>
            </a:r>
            <a:endParaRPr lang="he-IL" sz="3600" dirty="0">
              <a:solidFill>
                <a:schemeClr val="tx1">
                  <a:lumMod val="95000"/>
                  <a:lumOff val="5000"/>
                </a:schemeClr>
              </a:solidFill>
              <a:latin typeface="Open Sans" panose="020B0806030504020204" pitchFamily="34" charset="0"/>
              <a:ea typeface="Open Sans" panose="020B0806030504020204" pitchFamily="34" charset="0"/>
            </a:endParaRPr>
          </a:p>
        </p:txBody>
      </p:sp>
      <p:sp>
        <p:nvSpPr>
          <p:cNvPr id="3" name="מלבן 2"/>
          <p:cNvSpPr/>
          <p:nvPr userDrawn="1"/>
        </p:nvSpPr>
        <p:spPr>
          <a:xfrm>
            <a:off x="609600" y="2111437"/>
            <a:ext cx="487680" cy="45719"/>
          </a:xfrm>
          <a:prstGeom prst="rect">
            <a:avLst/>
          </a:prstGeom>
          <a:solidFill>
            <a:srgbClr val="C75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solidFill>
                <a:srgbClr val="C75C53"/>
              </a:solidFill>
            </a:endParaRPr>
          </a:p>
        </p:txBody>
      </p:sp>
      <p:sp>
        <p:nvSpPr>
          <p:cNvPr id="4" name="TextBox 3"/>
          <p:cNvSpPr txBox="1"/>
          <p:nvPr userDrawn="1"/>
        </p:nvSpPr>
        <p:spPr>
          <a:xfrm>
            <a:off x="525955" y="2325316"/>
            <a:ext cx="4832465" cy="369332"/>
          </a:xfrm>
          <a:prstGeom prst="rect">
            <a:avLst/>
          </a:prstGeom>
          <a:noFill/>
        </p:spPr>
        <p:txBody>
          <a:bodyPr wrap="square" rtlCol="1">
            <a:spAutoFit/>
          </a:bodyPr>
          <a:lstStyle/>
          <a:p>
            <a:pPr algn="just" rtl="0"/>
            <a:r>
              <a:rPr lang="en-US" sz="1800" dirty="0">
                <a:solidFill>
                  <a:schemeClr val="tx1">
                    <a:lumMod val="95000"/>
                    <a:lumOff val="5000"/>
                  </a:schemeClr>
                </a:solidFill>
                <a:latin typeface="Open Sans" panose="020B0806030504020204" pitchFamily="34" charset="0"/>
                <a:ea typeface="Open Sans" panose="020B0806030504020204" pitchFamily="34" charset="0"/>
                <a:cs typeface="Open Sans" panose="020B0806030504020204" pitchFamily="34" charset="0"/>
              </a:rPr>
              <a:t>Text here</a:t>
            </a:r>
            <a:endParaRPr lang="he-IL" sz="1800" dirty="0">
              <a:solidFill>
                <a:schemeClr val="tx1">
                  <a:lumMod val="95000"/>
                  <a:lumOff val="5000"/>
                </a:schemeClr>
              </a:solidFill>
              <a:latin typeface="Open Sans" panose="020B0806030504020204" pitchFamily="34" charset="0"/>
              <a:ea typeface="Open Sans" panose="020B0806030504020204" pitchFamily="34" charset="0"/>
            </a:endParaRPr>
          </a:p>
        </p:txBody>
      </p:sp>
    </p:spTree>
    <p:extLst>
      <p:ext uri="{BB962C8B-B14F-4D97-AF65-F5344CB8AC3E}">
        <p14:creationId xmlns:p14="http://schemas.microsoft.com/office/powerpoint/2010/main" val="106279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שקופית כותרת">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8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3">
            <a:extLst>
              <a:ext uri="{FF2B5EF4-FFF2-40B4-BE49-F238E27FC236}">
                <a16:creationId xmlns:a16="http://schemas.microsoft.com/office/drawing/2014/main" id="{14F9276B-BBBF-3528-55DA-79B7E522100A}"/>
              </a:ext>
            </a:extLst>
          </p:cNvPr>
          <p:cNvSpPr>
            <a:spLocks noGrp="1"/>
          </p:cNvSpPr>
          <p:nvPr>
            <p:ph type="dt" sz="half" idx="10"/>
          </p:nvPr>
        </p:nvSpPr>
        <p:spPr/>
        <p:txBody>
          <a:bodyPr/>
          <a:lstStyle>
            <a:lvl1pPr>
              <a:defRPr/>
            </a:lvl1pPr>
          </a:lstStyle>
          <a:p>
            <a:fld id="{24388E80-D237-484C-9E04-1904B715CA91}" type="datetimeFigureOut">
              <a:rPr lang="he-IL" smtClean="0"/>
              <a:t>כ"א/חשון/תשפ"ה</a:t>
            </a:fld>
            <a:endParaRPr lang="he-IL"/>
          </a:p>
        </p:txBody>
      </p:sp>
      <p:sp>
        <p:nvSpPr>
          <p:cNvPr id="4" name="Footer Placeholder 4">
            <a:extLst>
              <a:ext uri="{FF2B5EF4-FFF2-40B4-BE49-F238E27FC236}">
                <a16:creationId xmlns:a16="http://schemas.microsoft.com/office/drawing/2014/main" id="{DFD29134-E0FB-ED26-5858-F8FB3F4C4607}"/>
              </a:ext>
            </a:extLst>
          </p:cNvPr>
          <p:cNvSpPr>
            <a:spLocks noGrp="1"/>
          </p:cNvSpPr>
          <p:nvPr>
            <p:ph type="ftr" sz="quarter" idx="11"/>
          </p:nvPr>
        </p:nvSpPr>
        <p:spPr/>
        <p:txBody>
          <a:bodyPr/>
          <a:lstStyle>
            <a:lvl1pPr>
              <a:defRPr/>
            </a:lvl1pPr>
          </a:lstStyle>
          <a:p>
            <a:endParaRPr lang="he-IL"/>
          </a:p>
        </p:txBody>
      </p:sp>
      <p:sp>
        <p:nvSpPr>
          <p:cNvPr id="5" name="Slide Number Placeholder 5">
            <a:extLst>
              <a:ext uri="{FF2B5EF4-FFF2-40B4-BE49-F238E27FC236}">
                <a16:creationId xmlns:a16="http://schemas.microsoft.com/office/drawing/2014/main" id="{F1A95CC7-9181-537D-ED54-C04D02D95527}"/>
              </a:ext>
            </a:extLst>
          </p:cNvPr>
          <p:cNvSpPr>
            <a:spLocks noGrp="1"/>
          </p:cNvSpPr>
          <p:nvPr>
            <p:ph type="sldNum" sz="quarter" idx="12"/>
          </p:nvPr>
        </p:nvSpPr>
        <p:spPr/>
        <p:txBody>
          <a:bodyPr/>
          <a:lstStyle>
            <a:lvl1pPr>
              <a:defRPr/>
            </a:lvl1pPr>
          </a:lstStyle>
          <a:p>
            <a:fld id="{0F9589BA-836B-4A04-9078-584E0F7A674D}" type="slidenum">
              <a:rPr lang="he-IL" smtClean="0"/>
              <a:t>‹#›</a:t>
            </a:fld>
            <a:endParaRPr lang="he-IL"/>
          </a:p>
        </p:txBody>
      </p:sp>
    </p:spTree>
    <p:extLst>
      <p:ext uri="{BB962C8B-B14F-4D97-AF65-F5344CB8AC3E}">
        <p14:creationId xmlns:p14="http://schemas.microsoft.com/office/powerpoint/2010/main" val="530031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87203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1038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11/22/2024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48147991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62" r:id="rId4"/>
    <p:sldLayoutId id="2147483664" r:id="rId5"/>
    <p:sldLayoutId id="2147483681" r:id="rId6"/>
    <p:sldLayoutId id="2147483683" r:id="rId7"/>
    <p:sldLayoutId id="2147483684" r:id="rId8"/>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6.jpe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sv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11207" y="2706332"/>
            <a:ext cx="5384743" cy="1446550"/>
          </a:xfrm>
          <a:prstGeom prst="rect">
            <a:avLst/>
          </a:prstGeom>
          <a:noFill/>
        </p:spPr>
        <p:txBody>
          <a:bodyPr wrap="square" rtlCol="1">
            <a:spAutoFit/>
          </a:bodyPr>
          <a:lstStyle/>
          <a:p>
            <a:r>
              <a:rPr lang="en-US" sz="4400" dirty="0">
                <a:solidFill>
                  <a:srgbClr val="000000"/>
                </a:solidFill>
                <a:latin typeface="Open Sans" panose="020B0806030504020204" pitchFamily="34" charset="0"/>
                <a:ea typeface="Open Sans" panose="020B0806030504020204" pitchFamily="34" charset="0"/>
              </a:rPr>
              <a:t>Welcome to</a:t>
            </a:r>
            <a:endParaRPr lang="en-IL" sz="4400" dirty="0">
              <a:solidFill>
                <a:srgbClr val="000000"/>
              </a:solidFill>
              <a:latin typeface="Open Sans" panose="020B0806030504020204" pitchFamily="34" charset="0"/>
              <a:ea typeface="Open Sans" panose="020B0806030504020204" pitchFamily="34" charset="0"/>
            </a:endParaRPr>
          </a:p>
          <a:p>
            <a:r>
              <a:rPr lang="en-IL" sz="4400" dirty="0">
                <a:solidFill>
                  <a:srgbClr val="000000"/>
                </a:solidFill>
                <a:latin typeface="Open Sans" panose="020B0806030504020204" pitchFamily="34" charset="0"/>
                <a:ea typeface="Open Sans" panose="020B0806030504020204" pitchFamily="34" charset="0"/>
              </a:rPr>
              <a:t>Oracle Week </a:t>
            </a:r>
            <a:r>
              <a:rPr lang="en-US" sz="4400" dirty="0">
                <a:solidFill>
                  <a:srgbClr val="000000"/>
                </a:solidFill>
                <a:latin typeface="Open Sans" panose="020B0806030504020204" pitchFamily="34" charset="0"/>
                <a:ea typeface="Open Sans" panose="020B0806030504020204" pitchFamily="34" charset="0"/>
              </a:rPr>
              <a:t>2024</a:t>
            </a:r>
            <a:endParaRPr lang="he-IL" sz="4400" dirty="0">
              <a:solidFill>
                <a:srgbClr val="000000"/>
              </a:solidFill>
              <a:latin typeface="Open Sans" panose="020B0806030504020204" pitchFamily="34" charset="0"/>
              <a:ea typeface="Open Sans" panose="020B0806030504020204" pitchFamily="34" charset="0"/>
            </a:endParaRPr>
          </a:p>
        </p:txBody>
      </p:sp>
      <p:sp>
        <p:nvSpPr>
          <p:cNvPr id="3" name="מלבן 2"/>
          <p:cNvSpPr/>
          <p:nvPr/>
        </p:nvSpPr>
        <p:spPr>
          <a:xfrm>
            <a:off x="471574" y="4385310"/>
            <a:ext cx="365760" cy="45719"/>
          </a:xfrm>
          <a:prstGeom prst="rect">
            <a:avLst/>
          </a:prstGeom>
          <a:solidFill>
            <a:srgbClr val="C75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C000"/>
              </a:solidFill>
            </a:endParaRPr>
          </a:p>
        </p:txBody>
      </p:sp>
      <p:sp>
        <p:nvSpPr>
          <p:cNvPr id="4" name="TextBox 3"/>
          <p:cNvSpPr txBox="1"/>
          <p:nvPr/>
        </p:nvSpPr>
        <p:spPr>
          <a:xfrm>
            <a:off x="358832" y="4552986"/>
            <a:ext cx="4123112" cy="954107"/>
          </a:xfrm>
          <a:prstGeom prst="rect">
            <a:avLst/>
          </a:prstGeom>
          <a:noFill/>
        </p:spPr>
        <p:txBody>
          <a:bodyPr wrap="square" rtlCol="1">
            <a:spAutoFit/>
          </a:bodyPr>
          <a:lstStyle/>
          <a:p>
            <a:r>
              <a:rPr lang="en-US" sz="2800" dirty="0">
                <a:solidFill>
                  <a:srgbClr val="000000"/>
                </a:solidFill>
                <a:latin typeface="Open Sans" panose="020B0806030504020204" pitchFamily="34" charset="0"/>
                <a:ea typeface="Open Sans" panose="020B0806030504020204" pitchFamily="34" charset="0"/>
              </a:rPr>
              <a:t>we will start</a:t>
            </a:r>
          </a:p>
          <a:p>
            <a:r>
              <a:rPr lang="en-US" sz="2800" dirty="0">
                <a:solidFill>
                  <a:srgbClr val="000000"/>
                </a:solidFill>
                <a:latin typeface="Open Sans" panose="020B0806030504020204" pitchFamily="34" charset="0"/>
                <a:ea typeface="Open Sans" panose="020B0806030504020204" pitchFamily="34" charset="0"/>
              </a:rPr>
              <a:t>in a few minutes</a:t>
            </a:r>
          </a:p>
        </p:txBody>
      </p:sp>
    </p:spTree>
    <p:extLst>
      <p:ext uri="{BB962C8B-B14F-4D97-AF65-F5344CB8AC3E}">
        <p14:creationId xmlns:p14="http://schemas.microsoft.com/office/powerpoint/2010/main" val="549728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62663-6E06-8241-A93F-1106468548C3}"/>
              </a:ext>
            </a:extLst>
          </p:cNvPr>
          <p:cNvSpPr>
            <a:spLocks noGrp="1"/>
          </p:cNvSpPr>
          <p:nvPr>
            <p:ph type="title"/>
          </p:nvPr>
        </p:nvSpPr>
        <p:spPr>
          <a:xfrm>
            <a:off x="5297762" y="329184"/>
            <a:ext cx="6251110" cy="1783080"/>
          </a:xfrm>
        </p:spPr>
        <p:txBody>
          <a:bodyPr vert="horz" lIns="91440" tIns="45720" rIns="91440" bIns="45720" rtlCol="0" anchor="b">
            <a:normAutofit/>
          </a:bodyPr>
          <a:lstStyle/>
          <a:p>
            <a:pPr rtl="0"/>
            <a:r>
              <a:rPr lang="en-US" sz="4200"/>
              <a:t>C# 9 (Released in November 2020 with .NET 5)</a:t>
            </a:r>
          </a:p>
        </p:txBody>
      </p:sp>
      <p:pic>
        <p:nvPicPr>
          <p:cNvPr id="6" name="Picture 5" descr="Computer script on a screen">
            <a:extLst>
              <a:ext uri="{FF2B5EF4-FFF2-40B4-BE49-F238E27FC236}">
                <a16:creationId xmlns:a16="http://schemas.microsoft.com/office/drawing/2014/main" id="{833E0C0E-0873-CF86-0B50-C54D480B7B39}"/>
              </a:ext>
            </a:extLst>
          </p:cNvPr>
          <p:cNvPicPr>
            <a:picLocks noChangeAspect="1"/>
          </p:cNvPicPr>
          <p:nvPr/>
        </p:nvPicPr>
        <p:blipFill>
          <a:blip r:embed="rId2"/>
          <a:srcRect l="7448" r="4722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77E9BC8-F520-45EA-551A-C258345243A6}"/>
              </a:ext>
            </a:extLst>
          </p:cNvPr>
          <p:cNvSpPr txBox="1"/>
          <p:nvPr/>
        </p:nvSpPr>
        <p:spPr>
          <a:xfrm>
            <a:off x="5297762" y="2706624"/>
            <a:ext cx="6251110" cy="3483864"/>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endParaRPr lang="en-US" sz="1700"/>
          </a:p>
          <a:p>
            <a:pPr marL="342900" indent="-228600" defTabSz="914400">
              <a:lnSpc>
                <a:spcPct val="90000"/>
              </a:lnSpc>
              <a:spcAft>
                <a:spcPts val="600"/>
              </a:spcAft>
              <a:buFont typeface="Arial" panose="020B0604020202020204" pitchFamily="34" charset="0"/>
              <a:buChar char="•"/>
            </a:pPr>
            <a:r>
              <a:rPr lang="en-US" sz="1700" b="1"/>
              <a:t>Init Only Setters</a:t>
            </a:r>
            <a:r>
              <a:rPr lang="en-US" sz="1700"/>
              <a:t>: Allows properties to be set only during object initialization.</a:t>
            </a:r>
          </a:p>
          <a:p>
            <a:pPr marL="342900" indent="-228600" defTabSz="914400">
              <a:lnSpc>
                <a:spcPct val="90000"/>
              </a:lnSpc>
              <a:spcAft>
                <a:spcPts val="600"/>
              </a:spcAft>
              <a:buFont typeface="Arial" panose="020B0604020202020204" pitchFamily="34" charset="0"/>
              <a:buChar char="•"/>
            </a:pPr>
            <a:r>
              <a:rPr lang="en-US" sz="1700" b="1"/>
              <a:t>Records</a:t>
            </a:r>
            <a:r>
              <a:rPr lang="en-US" sz="1700"/>
              <a:t>: Provides a concise syntax for defining immutable reference types.</a:t>
            </a:r>
          </a:p>
          <a:p>
            <a:pPr marL="342900" indent="-228600" defTabSz="914400">
              <a:lnSpc>
                <a:spcPct val="90000"/>
              </a:lnSpc>
              <a:spcAft>
                <a:spcPts val="600"/>
              </a:spcAft>
              <a:buFont typeface="Arial" panose="020B0604020202020204" pitchFamily="34" charset="0"/>
              <a:buChar char="•"/>
            </a:pPr>
            <a:r>
              <a:rPr lang="en-US" sz="1700" b="1"/>
              <a:t>Top-level Statements</a:t>
            </a:r>
            <a:r>
              <a:rPr lang="en-US" sz="1700"/>
              <a:t>: Reduces boilerplate code for simple programs by eliminating the need for a `Main` method.</a:t>
            </a:r>
          </a:p>
          <a:p>
            <a:pPr marL="342900" indent="-228600" defTabSz="914400">
              <a:lnSpc>
                <a:spcPct val="90000"/>
              </a:lnSpc>
              <a:spcAft>
                <a:spcPts val="600"/>
              </a:spcAft>
              <a:buFont typeface="Arial" panose="020B0604020202020204" pitchFamily="34" charset="0"/>
              <a:buChar char="•"/>
            </a:pPr>
            <a:r>
              <a:rPr lang="en-US" sz="1700" b="1"/>
              <a:t>Pattern Matching Enhancements</a:t>
            </a:r>
            <a:r>
              <a:rPr lang="en-US" sz="1700"/>
              <a:t>: Includes simple type patterns, relational patterns, and logical patterns.</a:t>
            </a:r>
          </a:p>
          <a:p>
            <a:pPr marL="342900" indent="-228600" defTabSz="914400">
              <a:lnSpc>
                <a:spcPct val="90000"/>
              </a:lnSpc>
              <a:spcAft>
                <a:spcPts val="600"/>
              </a:spcAft>
              <a:buFont typeface="Arial" panose="020B0604020202020204" pitchFamily="34" charset="0"/>
              <a:buChar char="•"/>
            </a:pPr>
            <a:r>
              <a:rPr lang="en-US" sz="1700" b="1"/>
              <a:t>Target-typed New Expressions</a:t>
            </a:r>
            <a:r>
              <a:rPr lang="en-US" sz="1700"/>
              <a:t>: Enables you to omit the type when instantiating an object if the type is already known.</a:t>
            </a:r>
          </a:p>
        </p:txBody>
      </p:sp>
    </p:spTree>
    <p:extLst>
      <p:ext uri="{BB962C8B-B14F-4D97-AF65-F5344CB8AC3E}">
        <p14:creationId xmlns:p14="http://schemas.microsoft.com/office/powerpoint/2010/main" val="122536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0088BDC-38B7-8F43-0387-873D0565F625}"/>
              </a:ext>
            </a:extLst>
          </p:cNvPr>
          <p:cNvSpPr>
            <a:spLocks noGrp="1"/>
          </p:cNvSpPr>
          <p:nvPr>
            <p:ph type="title"/>
          </p:nvPr>
        </p:nvSpPr>
        <p:spPr>
          <a:xfrm>
            <a:off x="838200" y="3905833"/>
            <a:ext cx="4215063" cy="2398713"/>
          </a:xfrm>
        </p:spPr>
        <p:txBody>
          <a:bodyPr vert="horz" lIns="91440" tIns="45720" rIns="91440" bIns="45720" rtlCol="0" anchor="ctr">
            <a:normAutofit/>
          </a:bodyPr>
          <a:lstStyle/>
          <a:p>
            <a:pPr rtl="0"/>
            <a:r>
              <a:rPr lang="en-US" kern="1200">
                <a:solidFill>
                  <a:schemeClr val="tx1"/>
                </a:solidFill>
                <a:latin typeface="+mj-lt"/>
                <a:ea typeface="+mj-ea"/>
                <a:cs typeface="+mj-cs"/>
              </a:rPr>
              <a:t>C# 10 (Released in November 2021 with .NET 6)</a:t>
            </a:r>
          </a:p>
        </p:txBody>
      </p:sp>
      <p:pic>
        <p:nvPicPr>
          <p:cNvPr id="6" name="Picture 5" descr="A black background with green text&#10;&#10;Description automatically generated">
            <a:extLst>
              <a:ext uri="{FF2B5EF4-FFF2-40B4-BE49-F238E27FC236}">
                <a16:creationId xmlns:a16="http://schemas.microsoft.com/office/drawing/2014/main" id="{12CEDDA3-BA71-41C1-2530-BA985F048BBB}"/>
              </a:ext>
            </a:extLst>
          </p:cNvPr>
          <p:cNvPicPr>
            <a:picLocks noChangeAspect="1"/>
          </p:cNvPicPr>
          <p:nvPr/>
        </p:nvPicPr>
        <p:blipFill>
          <a:blip r:embed="rId2"/>
          <a:stretch>
            <a:fillRect/>
          </a:stretch>
        </p:blipFill>
        <p:spPr>
          <a:xfrm>
            <a:off x="1158955" y="1170890"/>
            <a:ext cx="9875259" cy="1234407"/>
          </a:xfrm>
          <a:prstGeom prst="rect">
            <a:avLst/>
          </a:prstGeom>
        </p:spPr>
      </p:pic>
      <p:sp>
        <p:nvSpPr>
          <p:cNvPr id="4" name="TextBox 3">
            <a:extLst>
              <a:ext uri="{FF2B5EF4-FFF2-40B4-BE49-F238E27FC236}">
                <a16:creationId xmlns:a16="http://schemas.microsoft.com/office/drawing/2014/main" id="{CB5CEE00-70F3-535B-9113-669A52187ED6}"/>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000" b="1"/>
              <a:t>Global Using Directives</a:t>
            </a:r>
            <a:r>
              <a:rPr lang="en-US" sz="2000"/>
              <a:t>: Allows using directives to be declared globally for the entire project.</a:t>
            </a:r>
          </a:p>
          <a:p>
            <a:pPr marL="342900" indent="-228600" defTabSz="914400">
              <a:lnSpc>
                <a:spcPct val="90000"/>
              </a:lnSpc>
              <a:spcAft>
                <a:spcPts val="600"/>
              </a:spcAft>
              <a:buFont typeface="Arial" panose="020B0604020202020204" pitchFamily="34" charset="0"/>
              <a:buChar char="•"/>
            </a:pPr>
            <a:r>
              <a:rPr lang="en-US" sz="2000" b="1"/>
              <a:t>File-scoped Namespace Declaration</a:t>
            </a:r>
            <a:r>
              <a:rPr lang="en-US" sz="2000"/>
              <a:t>: Simplifies namespace declaration for files containing a single namespace.</a:t>
            </a:r>
          </a:p>
          <a:p>
            <a:pPr marL="342900" indent="-228600" defTabSz="914400">
              <a:lnSpc>
                <a:spcPct val="90000"/>
              </a:lnSpc>
              <a:spcAft>
                <a:spcPts val="600"/>
              </a:spcAft>
              <a:buFont typeface="Arial" panose="020B0604020202020204" pitchFamily="34" charset="0"/>
              <a:buChar char="•"/>
            </a:pPr>
            <a:r>
              <a:rPr lang="en-US" sz="2000" b="1"/>
              <a:t>Constant Interpolated Strings</a:t>
            </a:r>
            <a:r>
              <a:rPr lang="en-US" sz="2000"/>
              <a:t>: Allows constant strings to use interpolated string syntax.</a:t>
            </a:r>
          </a:p>
        </p:txBody>
      </p:sp>
    </p:spTree>
    <p:extLst>
      <p:ext uri="{BB962C8B-B14F-4D97-AF65-F5344CB8AC3E}">
        <p14:creationId xmlns:p14="http://schemas.microsoft.com/office/powerpoint/2010/main" val="459366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9860BCC-80AA-F2D3-7A3D-B82163EAC8F0}"/>
              </a:ext>
            </a:extLst>
          </p:cNvPr>
          <p:cNvSpPr>
            <a:spLocks noGrp="1"/>
          </p:cNvSpPr>
          <p:nvPr>
            <p:ph type="title"/>
          </p:nvPr>
        </p:nvSpPr>
        <p:spPr>
          <a:xfrm>
            <a:off x="838200" y="3905833"/>
            <a:ext cx="4215063" cy="2398713"/>
          </a:xfrm>
        </p:spPr>
        <p:txBody>
          <a:bodyPr vert="horz" lIns="91440" tIns="45720" rIns="91440" bIns="45720" rtlCol="0" anchor="ctr">
            <a:normAutofit/>
          </a:bodyPr>
          <a:lstStyle/>
          <a:p>
            <a:pPr rtl="0"/>
            <a:r>
              <a:rPr lang="en-US" sz="3700" kern="1200">
                <a:solidFill>
                  <a:schemeClr val="tx1"/>
                </a:solidFill>
                <a:latin typeface="+mj-lt"/>
                <a:ea typeface="+mj-ea"/>
                <a:cs typeface="+mj-cs"/>
              </a:rPr>
              <a:t>C# 11 (Expected release in November 2022 with .NET 7)</a:t>
            </a:r>
            <a:br>
              <a:rPr lang="en-US" sz="3700" kern="1200">
                <a:solidFill>
                  <a:schemeClr val="tx1"/>
                </a:solidFill>
                <a:latin typeface="+mj-lt"/>
                <a:ea typeface="+mj-ea"/>
                <a:cs typeface="+mj-cs"/>
              </a:rPr>
            </a:br>
            <a:endParaRPr lang="en-US" sz="3700" kern="120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35BE4DAB-8021-147E-70F9-3C1CD50C6263}"/>
              </a:ext>
            </a:extLst>
          </p:cNvPr>
          <p:cNvPicPr>
            <a:picLocks noChangeAspect="1"/>
          </p:cNvPicPr>
          <p:nvPr/>
        </p:nvPicPr>
        <p:blipFill>
          <a:blip r:embed="rId2"/>
          <a:stretch>
            <a:fillRect/>
          </a:stretch>
        </p:blipFill>
        <p:spPr>
          <a:xfrm>
            <a:off x="3009987" y="553454"/>
            <a:ext cx="6173195" cy="2469279"/>
          </a:xfrm>
          <a:prstGeom prst="rect">
            <a:avLst/>
          </a:prstGeom>
        </p:spPr>
      </p:pic>
      <p:sp>
        <p:nvSpPr>
          <p:cNvPr id="4" name="TextBox 3">
            <a:extLst>
              <a:ext uri="{FF2B5EF4-FFF2-40B4-BE49-F238E27FC236}">
                <a16:creationId xmlns:a16="http://schemas.microsoft.com/office/drawing/2014/main" id="{691F23F9-0599-CD1B-9652-8FD92A8A97FB}"/>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000" b="1"/>
              <a:t>Required Members</a:t>
            </a:r>
            <a:r>
              <a:rPr lang="en-US" sz="2000"/>
              <a:t>: Allows you to specify that certain properties or fields must be initialized.</a:t>
            </a:r>
          </a:p>
          <a:p>
            <a:pPr indent="-228600" defTabSz="914400">
              <a:lnSpc>
                <a:spcPct val="90000"/>
              </a:lnSpc>
              <a:spcAft>
                <a:spcPts val="600"/>
              </a:spcAft>
              <a:buFont typeface="Arial" panose="020B0604020202020204" pitchFamily="34" charset="0"/>
              <a:buChar char="•"/>
            </a:pPr>
            <a:r>
              <a:rPr lang="en-US" sz="2000" b="1"/>
              <a:t>Raw string literals : </a:t>
            </a:r>
            <a:r>
              <a:rPr lang="en-US" sz="2000"/>
              <a:t>A raw string literal starts with at least three double-quote (""") characters</a:t>
            </a:r>
          </a:p>
        </p:txBody>
      </p:sp>
    </p:spTree>
    <p:extLst>
      <p:ext uri="{BB962C8B-B14F-4D97-AF65-F5344CB8AC3E}">
        <p14:creationId xmlns:p14="http://schemas.microsoft.com/office/powerpoint/2010/main" val="1751796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4998B9-CFAE-778D-7458-D2CF17B84553}"/>
              </a:ext>
            </a:extLst>
          </p:cNvPr>
          <p:cNvSpPr>
            <a:spLocks noGrp="1"/>
          </p:cNvSpPr>
          <p:nvPr>
            <p:ph type="title"/>
          </p:nvPr>
        </p:nvSpPr>
        <p:spPr>
          <a:xfrm>
            <a:off x="630936" y="457200"/>
            <a:ext cx="4343400" cy="1929384"/>
          </a:xfrm>
        </p:spPr>
        <p:txBody>
          <a:bodyPr vert="horz" lIns="91440" tIns="45720" rIns="91440" bIns="45720" rtlCol="0" anchor="ctr">
            <a:normAutofit/>
          </a:bodyPr>
          <a:lstStyle/>
          <a:p>
            <a:pPr rtl="0"/>
            <a:r>
              <a:rPr lang="en-US" sz="4800"/>
              <a:t>C# 12 (.NET 8)</a:t>
            </a:r>
          </a:p>
        </p:txBody>
      </p:sp>
      <p:sp>
        <p:nvSpPr>
          <p:cNvPr id="1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D86625A-140D-15CB-0292-E251BC5D6611}"/>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200" b="1"/>
              <a:t>Primary Constructors</a:t>
            </a:r>
            <a:r>
              <a:rPr lang="en-US" sz="2200"/>
              <a:t>: Simplifies the syntax for defining constructors.</a:t>
            </a:r>
          </a:p>
          <a:p>
            <a:pPr indent="-228600" defTabSz="914400">
              <a:lnSpc>
                <a:spcPct val="90000"/>
              </a:lnSpc>
              <a:spcAft>
                <a:spcPts val="600"/>
              </a:spcAft>
              <a:buFont typeface="Arial" panose="020B0604020202020204" pitchFamily="34" charset="0"/>
              <a:buChar char="•"/>
            </a:pPr>
            <a:r>
              <a:rPr lang="en-US" sz="2200" b="1"/>
              <a:t>Collection expressions:</a:t>
            </a:r>
          </a:p>
        </p:txBody>
      </p:sp>
      <p:pic>
        <p:nvPicPr>
          <p:cNvPr id="6" name="Picture 5">
            <a:extLst>
              <a:ext uri="{FF2B5EF4-FFF2-40B4-BE49-F238E27FC236}">
                <a16:creationId xmlns:a16="http://schemas.microsoft.com/office/drawing/2014/main" id="{328DC702-AEE5-129F-28C4-C8A3E4844BE8}"/>
              </a:ext>
            </a:extLst>
          </p:cNvPr>
          <p:cNvPicPr>
            <a:picLocks noChangeAspect="1"/>
          </p:cNvPicPr>
          <p:nvPr/>
        </p:nvPicPr>
        <p:blipFill>
          <a:blip r:embed="rId2"/>
          <a:stretch>
            <a:fillRect/>
          </a:stretch>
        </p:blipFill>
        <p:spPr>
          <a:xfrm>
            <a:off x="645583" y="2569464"/>
            <a:ext cx="5109633" cy="3678936"/>
          </a:xfrm>
          <a:prstGeom prst="rect">
            <a:avLst/>
          </a:prstGeom>
        </p:spPr>
      </p:pic>
      <p:pic>
        <p:nvPicPr>
          <p:cNvPr id="8" name="Picture 7">
            <a:extLst>
              <a:ext uri="{FF2B5EF4-FFF2-40B4-BE49-F238E27FC236}">
                <a16:creationId xmlns:a16="http://schemas.microsoft.com/office/drawing/2014/main" id="{61C96D8F-66DF-1F05-9A72-13E5D0048107}"/>
              </a:ext>
            </a:extLst>
          </p:cNvPr>
          <p:cNvPicPr>
            <a:picLocks noChangeAspect="1"/>
          </p:cNvPicPr>
          <p:nvPr/>
        </p:nvPicPr>
        <p:blipFill>
          <a:blip r:embed="rId3"/>
          <a:stretch>
            <a:fillRect/>
          </a:stretch>
        </p:blipFill>
        <p:spPr>
          <a:xfrm>
            <a:off x="6254496" y="3041904"/>
            <a:ext cx="5468112" cy="2734056"/>
          </a:xfrm>
          <a:prstGeom prst="rect">
            <a:avLst/>
          </a:prstGeom>
        </p:spPr>
      </p:pic>
    </p:spTree>
    <p:extLst>
      <p:ext uri="{BB962C8B-B14F-4D97-AF65-F5344CB8AC3E}">
        <p14:creationId xmlns:p14="http://schemas.microsoft.com/office/powerpoint/2010/main" val="2062925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338D82-1919-3E33-B7C6-C518F8C816BA}"/>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58BA6-139A-412F-6097-73FE45EFFD31}"/>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rtl="0"/>
            <a:r>
              <a:rPr lang="en-US" kern="1200" dirty="0">
                <a:solidFill>
                  <a:schemeClr val="tx1"/>
                </a:solidFill>
                <a:latin typeface="+mj-lt"/>
                <a:ea typeface="+mj-ea"/>
                <a:cs typeface="+mj-cs"/>
              </a:rPr>
              <a:t>C# 13 (.NET 9)</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8DACC4-EF41-0A62-4612-6AE17F27384E}"/>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200" b="1" dirty="0"/>
              <a:t>The field keyword</a:t>
            </a:r>
            <a:r>
              <a:rPr lang="en-US" sz="2200" dirty="0"/>
              <a:t> enables you to write an accessor body without declaring an explicit backing field in your type declaration.</a:t>
            </a:r>
          </a:p>
        </p:txBody>
      </p:sp>
      <p:pic>
        <p:nvPicPr>
          <p:cNvPr id="9" name="Picture 8">
            <a:extLst>
              <a:ext uri="{FF2B5EF4-FFF2-40B4-BE49-F238E27FC236}">
                <a16:creationId xmlns:a16="http://schemas.microsoft.com/office/drawing/2014/main" id="{6F94E049-D44D-DA71-490D-DE58858739CB}"/>
              </a:ext>
            </a:extLst>
          </p:cNvPr>
          <p:cNvPicPr>
            <a:picLocks noChangeAspect="1"/>
          </p:cNvPicPr>
          <p:nvPr/>
        </p:nvPicPr>
        <p:blipFill>
          <a:blip r:embed="rId2"/>
          <a:stretch>
            <a:fillRect/>
          </a:stretch>
        </p:blipFill>
        <p:spPr>
          <a:xfrm>
            <a:off x="630936" y="2646569"/>
            <a:ext cx="10917936" cy="3248085"/>
          </a:xfrm>
          <a:prstGeom prst="rect">
            <a:avLst/>
          </a:prstGeom>
        </p:spPr>
      </p:pic>
    </p:spTree>
    <p:extLst>
      <p:ext uri="{BB962C8B-B14F-4D97-AF65-F5344CB8AC3E}">
        <p14:creationId xmlns:p14="http://schemas.microsoft.com/office/powerpoint/2010/main" val="1521434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1122362"/>
            <a:ext cx="6281928" cy="4135437"/>
          </a:xfrm>
        </p:spPr>
        <p:txBody>
          <a:bodyPr>
            <a:normAutofit/>
          </a:bodyPr>
          <a:lstStyle/>
          <a:p>
            <a:r>
              <a:rPr lang="en-US" sz="6600"/>
              <a:t>.NET Configuration System</a:t>
            </a:r>
          </a:p>
        </p:txBody>
      </p:sp>
      <p:sp>
        <p:nvSpPr>
          <p:cNvPr id="10" name="Rectangle 9">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928114" y="1232452"/>
            <a:ext cx="3200400" cy="3850919"/>
          </a:xfrm>
        </p:spPr>
        <p:txBody>
          <a:bodyPr anchor="b">
            <a:normAutofit/>
          </a:bodyPr>
          <a:lstStyle/>
          <a:p>
            <a:pPr algn="l"/>
            <a:r>
              <a:rPr lang="en-US">
                <a:solidFill>
                  <a:srgbClr val="FFFFFF"/>
                </a:solidFill>
              </a:rPr>
              <a:t>A brief overview of .NET Configuration Management</a:t>
            </a:r>
          </a:p>
        </p:txBody>
      </p:sp>
      <p:sp>
        <p:nvSpPr>
          <p:cNvPr id="12"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Cubes connected with a red line">
            <a:extLst>
              <a:ext uri="{FF2B5EF4-FFF2-40B4-BE49-F238E27FC236}">
                <a16:creationId xmlns:a16="http://schemas.microsoft.com/office/drawing/2014/main" id="{00B31DAE-3310-BCAD-C849-1FF6F7A571D7}"/>
              </a:ext>
            </a:extLst>
          </p:cNvPr>
          <p:cNvPicPr>
            <a:picLocks noChangeAspect="1"/>
          </p:cNvPicPr>
          <p:nvPr/>
        </p:nvPicPr>
        <p:blipFill>
          <a:blip r:embed="rId2"/>
          <a:srcRect l="25343" r="13912" b="-1"/>
          <a:stretch/>
        </p:blipFill>
        <p:spPr>
          <a:xfrm>
            <a:off x="-1" y="-2"/>
            <a:ext cx="5410198" cy="6858002"/>
          </a:xfrm>
          <a:prstGeom prst="rect">
            <a:avLst/>
          </a:prstGeom>
        </p:spPr>
      </p:pic>
      <p:sp useBgFill="1">
        <p:nvSpPr>
          <p:cNvPr id="21" name="Rectangle 2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15317" y="405685"/>
            <a:ext cx="5464968" cy="1559301"/>
          </a:xfrm>
        </p:spPr>
        <p:txBody>
          <a:bodyPr>
            <a:normAutofit/>
          </a:bodyPr>
          <a:lstStyle/>
          <a:p>
            <a:r>
              <a:rPr lang="en-US" sz="4000" dirty="0"/>
              <a:t>Overview of .NET Configuration System</a:t>
            </a:r>
          </a:p>
        </p:txBody>
      </p:sp>
      <p:sp>
        <p:nvSpPr>
          <p:cNvPr id="22" name="Content Placeholder 2"/>
          <p:cNvSpPr>
            <a:spLocks noGrp="1"/>
          </p:cNvSpPr>
          <p:nvPr>
            <p:ph idx="1"/>
          </p:nvPr>
        </p:nvSpPr>
        <p:spPr>
          <a:xfrm>
            <a:off x="6115317" y="2743200"/>
            <a:ext cx="5247340" cy="3496878"/>
          </a:xfrm>
        </p:spPr>
        <p:txBody>
          <a:bodyPr anchor="ctr">
            <a:normAutofit/>
          </a:bodyPr>
          <a:lstStyle/>
          <a:p>
            <a:pPr marL="0" indent="0" algn="l" rtl="0">
              <a:buNone/>
            </a:pPr>
            <a:r>
              <a:rPr sz="2000" dirty="0"/>
              <a:t>• .NET provides a robust configuration system to manage application settings.</a:t>
            </a:r>
          </a:p>
          <a:p>
            <a:pPr marL="0" indent="0" algn="l" rtl="0">
              <a:buNone/>
            </a:pPr>
            <a:r>
              <a:rPr sz="2000" dirty="0"/>
              <a:t>• Supports hierarchical and environment-specific configurations.</a:t>
            </a:r>
          </a:p>
          <a:p>
            <a:pPr marL="0" indent="0" algn="l" rtl="0">
              <a:buNone/>
            </a:pPr>
            <a:r>
              <a:rPr sz="2000" dirty="0"/>
              <a:t>• Common formats include JSON, XML, and INI files.</a:t>
            </a:r>
          </a:p>
          <a:p>
            <a:pPr marL="0" indent="0" algn="l" rtl="0">
              <a:buNone/>
            </a:pPr>
            <a:r>
              <a:rPr sz="2000" dirty="0"/>
              <a:t>• Built-in support for dependency injection and options pattern.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10173010" cy="1554480"/>
          </a:xfrm>
        </p:spPr>
        <p:txBody>
          <a:bodyPr anchor="ctr">
            <a:normAutofit/>
          </a:bodyPr>
          <a:lstStyle/>
          <a:p>
            <a:r>
              <a:rPr lang="en-US" sz="4800"/>
              <a:t>Configuration in .NET </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0B4B0732-6499-5982-1247-6D7B143B9ECD}"/>
              </a:ext>
            </a:extLst>
          </p:cNvPr>
          <p:cNvGraphicFramePr>
            <a:graphicFrameLocks noGrp="1"/>
          </p:cNvGraphicFramePr>
          <p:nvPr>
            <p:ph idx="1"/>
            <p:extLst>
              <p:ext uri="{D42A27DB-BD31-4B8C-83A1-F6EECF244321}">
                <p14:modId xmlns:p14="http://schemas.microsoft.com/office/powerpoint/2010/main" val="201006225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10173010" cy="1554480"/>
          </a:xfrm>
        </p:spPr>
        <p:txBody>
          <a:bodyPr anchor="ctr">
            <a:normAutofit/>
          </a:bodyPr>
          <a:lstStyle/>
          <a:p>
            <a:r>
              <a:rPr lang="en-US" sz="4800" dirty="0"/>
              <a:t>Key Features and Benefits</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086B345-9D9D-0DA0-9969-EB7B94A59FBC}"/>
              </a:ext>
            </a:extLst>
          </p:cNvPr>
          <p:cNvGraphicFramePr>
            <a:graphicFrameLocks noGrp="1"/>
          </p:cNvGraphicFramePr>
          <p:nvPr>
            <p:ph idx="1"/>
            <p:extLst>
              <p:ext uri="{D42A27DB-BD31-4B8C-83A1-F6EECF244321}">
                <p14:modId xmlns:p14="http://schemas.microsoft.com/office/powerpoint/2010/main" val="1335832565"/>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334383-94AB-848C-3A57-1BF7327C7EDF}"/>
              </a:ext>
            </a:extLst>
          </p:cNvPr>
          <p:cNvSpPr>
            <a:spLocks noGrp="1"/>
          </p:cNvSpPr>
          <p:nvPr>
            <p:ph type="title"/>
          </p:nvPr>
        </p:nvSpPr>
        <p:spPr>
          <a:xfrm>
            <a:off x="517889" y="4883544"/>
            <a:ext cx="3876086" cy="1556907"/>
          </a:xfrm>
        </p:spPr>
        <p:txBody>
          <a:bodyPr anchor="ctr">
            <a:normAutofit/>
          </a:bodyPr>
          <a:lstStyle/>
          <a:p>
            <a:r>
              <a:rPr lang="en-US" sz="3200" dirty="0"/>
              <a:t>Default configuration providers</a:t>
            </a:r>
            <a:endParaRPr lang="en-IL" sz="3200" dirty="0"/>
          </a:p>
        </p:txBody>
      </p:sp>
      <p:sp>
        <p:nvSpPr>
          <p:cNvPr id="21" name="Rectangle 20">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7F35FE-6054-295A-6639-570C2C056DC1}"/>
              </a:ext>
            </a:extLst>
          </p:cNvPr>
          <p:cNvSpPr>
            <a:spLocks noGrp="1"/>
          </p:cNvSpPr>
          <p:nvPr>
            <p:ph idx="1"/>
          </p:nvPr>
        </p:nvSpPr>
        <p:spPr>
          <a:xfrm>
            <a:off x="5162719" y="4883544"/>
            <a:ext cx="6650769" cy="1556907"/>
          </a:xfrm>
        </p:spPr>
        <p:txBody>
          <a:bodyPr anchor="ct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L" sz="1200" b="0" i="0" u="none" strike="noStrike" kern="1200" cap="none" spc="0" normalizeH="0" baseline="0" noProof="0" dirty="0">
                <a:ln>
                  <a:noFill/>
                </a:ln>
                <a:solidFill>
                  <a:prstClr val="black"/>
                </a:solidFill>
                <a:effectLst/>
                <a:uLnTx/>
                <a:uFillTx/>
                <a:latin typeface="Calibri" panose="020F0502020204030204"/>
                <a:ea typeface="+mn-ea"/>
                <a:cs typeface="+mn-cs"/>
              </a:rPr>
              <a:t>https://source.dot.net/#Microsoft.AspNetCore/WebApplicationBuilder.cs,05c8580c209de1a1,references</a:t>
            </a:r>
          </a:p>
          <a:p>
            <a:pPr marL="0" indent="0" algn="l" rtl="0">
              <a:buNone/>
            </a:pPr>
            <a:endParaRPr lang="en-IL" sz="1200" dirty="0"/>
          </a:p>
        </p:txBody>
      </p:sp>
      <p:grpSp>
        <p:nvGrpSpPr>
          <p:cNvPr id="8" name="Group 7">
            <a:extLst>
              <a:ext uri="{FF2B5EF4-FFF2-40B4-BE49-F238E27FC236}">
                <a16:creationId xmlns:a16="http://schemas.microsoft.com/office/drawing/2014/main" id="{ADDD1B0C-916B-BA01-64A7-FD9D789F9392}"/>
              </a:ext>
            </a:extLst>
          </p:cNvPr>
          <p:cNvGrpSpPr/>
          <p:nvPr/>
        </p:nvGrpSpPr>
        <p:grpSpPr>
          <a:xfrm>
            <a:off x="1632593" y="364142"/>
            <a:ext cx="9022869" cy="3867994"/>
            <a:chOff x="423578" y="1506964"/>
            <a:chExt cx="9783103" cy="4193896"/>
          </a:xfrm>
        </p:grpSpPr>
        <p:pic>
          <p:nvPicPr>
            <p:cNvPr id="5" name="Picture 4" descr="A computer screen shot of a program code&#10;&#10;Description automatically generated">
              <a:extLst>
                <a:ext uri="{FF2B5EF4-FFF2-40B4-BE49-F238E27FC236}">
                  <a16:creationId xmlns:a16="http://schemas.microsoft.com/office/drawing/2014/main" id="{CB492F24-AB14-1B70-8AA2-E872C76289FB}"/>
                </a:ext>
              </a:extLst>
            </p:cNvPr>
            <p:cNvPicPr>
              <a:picLocks noChangeAspect="1"/>
            </p:cNvPicPr>
            <p:nvPr/>
          </p:nvPicPr>
          <p:blipFill>
            <a:blip r:embed="rId2"/>
            <a:stretch>
              <a:fillRect/>
            </a:stretch>
          </p:blipFill>
          <p:spPr>
            <a:xfrm>
              <a:off x="718457" y="1506964"/>
              <a:ext cx="9488224" cy="3172268"/>
            </a:xfrm>
            <a:prstGeom prst="rect">
              <a:avLst/>
            </a:prstGeom>
          </p:spPr>
        </p:pic>
        <p:pic>
          <p:nvPicPr>
            <p:cNvPr id="7" name="Picture 6" descr="A computer screen shot of a computer code&#10;&#10;Description automatically generated">
              <a:extLst>
                <a:ext uri="{FF2B5EF4-FFF2-40B4-BE49-F238E27FC236}">
                  <a16:creationId xmlns:a16="http://schemas.microsoft.com/office/drawing/2014/main" id="{C970AD3B-627D-0A2C-7A82-62A0E2A47256}"/>
                </a:ext>
              </a:extLst>
            </p:cNvPr>
            <p:cNvPicPr>
              <a:picLocks noChangeAspect="1"/>
            </p:cNvPicPr>
            <p:nvPr/>
          </p:nvPicPr>
          <p:blipFill>
            <a:blip r:embed="rId3"/>
            <a:stretch>
              <a:fillRect/>
            </a:stretch>
          </p:blipFill>
          <p:spPr>
            <a:xfrm>
              <a:off x="423578" y="4662490"/>
              <a:ext cx="4067743" cy="1038370"/>
            </a:xfrm>
            <a:prstGeom prst="rect">
              <a:avLst/>
            </a:prstGeom>
          </p:spPr>
        </p:pic>
      </p:grpSp>
    </p:spTree>
    <p:extLst>
      <p:ext uri="{BB962C8B-B14F-4D97-AF65-F5344CB8AC3E}">
        <p14:creationId xmlns:p14="http://schemas.microsoft.com/office/powerpoint/2010/main" val="3938219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6AD0CF-79F8-49EB-89E0-C0F7F622BB23}"/>
              </a:ext>
            </a:extLst>
          </p:cNvPr>
          <p:cNvSpPr txBox="1">
            <a:spLocks/>
          </p:cNvSpPr>
          <p:nvPr/>
        </p:nvSpPr>
        <p:spPr>
          <a:xfrm>
            <a:off x="440820" y="2149584"/>
            <a:ext cx="10158984" cy="1025922"/>
          </a:xfrm>
          <a:prstGeom prst="rect">
            <a:avLst/>
          </a:prstGeom>
        </p:spPr>
        <p:txBody>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400" dirty="0"/>
              <a:t>.NET 9 Microservices  </a:t>
            </a:r>
            <a:br>
              <a:rPr lang="en-US" sz="4400" dirty="0"/>
            </a:br>
            <a:r>
              <a:rPr lang="en-US" sz="2000" dirty="0"/>
              <a:t> </a:t>
            </a:r>
            <a:r>
              <a:rPr lang="en-US" sz="2000" dirty="0" err="1"/>
              <a:t>Aspnet</a:t>
            </a:r>
            <a:r>
              <a:rPr lang="en-US" sz="2000" dirty="0"/>
              <a:t> Aspire</a:t>
            </a:r>
            <a:endParaRPr lang="en-US" sz="3200" dirty="0">
              <a:solidFill>
                <a:srgbClr val="000000"/>
              </a:solidFill>
              <a:latin typeface="Open Sans" panose="020B0806030504020204" pitchFamily="34" charset="0"/>
              <a:ea typeface="Open Sans" panose="020B0806030504020204" pitchFamily="34" charset="0"/>
              <a:cs typeface="Open Sans" panose="020B0806030504020204" pitchFamily="34" charset="0"/>
            </a:endParaRPr>
          </a:p>
        </p:txBody>
      </p:sp>
      <p:sp>
        <p:nvSpPr>
          <p:cNvPr id="6" name="Text Placeholder 3">
            <a:extLst>
              <a:ext uri="{FF2B5EF4-FFF2-40B4-BE49-F238E27FC236}">
                <a16:creationId xmlns:a16="http://schemas.microsoft.com/office/drawing/2014/main" id="{9D0113B7-7A96-4075-9401-460BCF77182A}"/>
              </a:ext>
            </a:extLst>
          </p:cNvPr>
          <p:cNvSpPr txBox="1">
            <a:spLocks/>
          </p:cNvSpPr>
          <p:nvPr/>
        </p:nvSpPr>
        <p:spPr>
          <a:xfrm>
            <a:off x="440820" y="3495518"/>
            <a:ext cx="3815154" cy="266291"/>
          </a:xfrm>
          <a:prstGeom prst="rect">
            <a:avLst/>
          </a:prstGeom>
        </p:spPr>
        <p:txBody>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endParaRPr lang="en-US" sz="1400" dirty="0">
              <a:latin typeface="Open Sans" panose="020B0806030504020204" pitchFamily="34" charset="0"/>
              <a:ea typeface="Open Sans" panose="020B0806030504020204" pitchFamily="34" charset="0"/>
              <a:cs typeface="Open Sans" panose="020B0806030504020204" pitchFamily="34" charset="0"/>
            </a:endParaRPr>
          </a:p>
        </p:txBody>
      </p:sp>
      <p:sp>
        <p:nvSpPr>
          <p:cNvPr id="7" name="Text Placeholder 4">
            <a:extLst>
              <a:ext uri="{FF2B5EF4-FFF2-40B4-BE49-F238E27FC236}">
                <a16:creationId xmlns:a16="http://schemas.microsoft.com/office/drawing/2014/main" id="{6A0DBF08-46C8-42D4-939E-0CBD5EE41C71}"/>
              </a:ext>
            </a:extLst>
          </p:cNvPr>
          <p:cNvSpPr txBox="1">
            <a:spLocks/>
          </p:cNvSpPr>
          <p:nvPr/>
        </p:nvSpPr>
        <p:spPr>
          <a:xfrm>
            <a:off x="440820" y="3599522"/>
            <a:ext cx="3815154" cy="895181"/>
          </a:xfrm>
          <a:prstGeom prst="rect">
            <a:avLst/>
          </a:prstGeom>
        </p:spPr>
        <p:txBody>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rtl="0">
              <a:buClr>
                <a:srgbClr val="C75C53"/>
              </a:buClr>
            </a:pPr>
            <a:r>
              <a:rPr lang="en-US" sz="1400" dirty="0">
                <a:latin typeface="Open Sans" panose="020B0806030504020204" pitchFamily="34" charset="0"/>
                <a:ea typeface="Open Sans" panose="020B0806030504020204" pitchFamily="34" charset="0"/>
                <a:cs typeface="Open Sans" panose="020B0806030504020204" pitchFamily="34" charset="0"/>
              </a:rPr>
              <a:t>Shimon Dahan</a:t>
            </a:r>
            <a:endParaRPr lang="en-IL" sz="1400" dirty="0">
              <a:latin typeface="Open Sans" panose="020B0806030504020204" pitchFamily="34" charset="0"/>
              <a:ea typeface="Open Sans" panose="020B0806030504020204" pitchFamily="34" charset="0"/>
              <a:cs typeface="Open Sans" panose="020B0806030504020204" pitchFamily="34" charset="0"/>
            </a:endParaRPr>
          </a:p>
          <a:p>
            <a:pPr algn="just" rtl="0">
              <a:buClr>
                <a:srgbClr val="C75C53"/>
              </a:buClr>
            </a:pPr>
            <a:r>
              <a:rPr lang="en-US" sz="1400" dirty="0">
                <a:latin typeface="Open Sans" panose="020B0806030504020204" pitchFamily="34" charset="0"/>
                <a:ea typeface="Open Sans" panose="020B0806030504020204" pitchFamily="34" charset="0"/>
                <a:cs typeface="Open Sans" panose="020B0806030504020204" pitchFamily="34" charset="0"/>
              </a:rPr>
              <a:t>November  24, 2024</a:t>
            </a:r>
          </a:p>
        </p:txBody>
      </p:sp>
    </p:spTree>
    <p:extLst>
      <p:ext uri="{BB962C8B-B14F-4D97-AF65-F5344CB8AC3E}">
        <p14:creationId xmlns:p14="http://schemas.microsoft.com/office/powerpoint/2010/main" val="3376977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1CF6BD-BDB0-3996-D32A-543B64D7A897}"/>
              </a:ext>
            </a:extLst>
          </p:cNvPr>
          <p:cNvPicPr>
            <a:picLocks noChangeAspect="1"/>
          </p:cNvPicPr>
          <p:nvPr/>
        </p:nvPicPr>
        <p:blipFill>
          <a:blip r:embed="rId2">
            <a:duotone>
              <a:schemeClr val="bg2">
                <a:shade val="45000"/>
                <a:satMod val="135000"/>
              </a:schemeClr>
              <a:prstClr val="white"/>
            </a:duotone>
          </a:blip>
          <a:srcRect t="14122"/>
          <a:stretch/>
        </p:blipFill>
        <p:spPr>
          <a:xfrm>
            <a:off x="20" y="10170"/>
            <a:ext cx="12191980" cy="6857990"/>
          </a:xfrm>
          <a:prstGeom prst="rect">
            <a:avLst/>
          </a:prstGeom>
        </p:spPr>
      </p:pic>
      <p:sp>
        <p:nvSpPr>
          <p:cNvPr id="5" name="Title 4">
            <a:extLst>
              <a:ext uri="{FF2B5EF4-FFF2-40B4-BE49-F238E27FC236}">
                <a16:creationId xmlns:a16="http://schemas.microsoft.com/office/drawing/2014/main" id="{67C0FA5E-B7E7-E444-34C4-6B6362EB4ABF}"/>
              </a:ext>
            </a:extLst>
          </p:cNvPr>
          <p:cNvSpPr>
            <a:spLocks noGrp="1"/>
          </p:cNvSpPr>
          <p:nvPr>
            <p:ph type="title"/>
          </p:nvPr>
        </p:nvSpPr>
        <p:spPr/>
        <p:txBody>
          <a:bodyPr vert="horz" lIns="91440" tIns="45720" rIns="91440" bIns="45720" rtlCol="0" anchor="ctr">
            <a:normAutofit/>
          </a:bodyPr>
          <a:lstStyle/>
          <a:p>
            <a:pPr rtl="0"/>
            <a:r>
              <a:rPr lang="en-US" dirty="0"/>
              <a:t>Use Minimal API instead of controllers</a:t>
            </a:r>
          </a:p>
        </p:txBody>
      </p:sp>
      <p:sp>
        <p:nvSpPr>
          <p:cNvPr id="3" name="TextBox 2">
            <a:extLst>
              <a:ext uri="{FF2B5EF4-FFF2-40B4-BE49-F238E27FC236}">
                <a16:creationId xmlns:a16="http://schemas.microsoft.com/office/drawing/2014/main" id="{E70FB745-1266-5E8C-3E67-1CC01FF92F66}"/>
              </a:ext>
            </a:extLst>
          </p:cNvPr>
          <p:cNvSpPr txBox="1"/>
          <p:nvPr/>
        </p:nvSpPr>
        <p:spPr>
          <a:xfrm>
            <a:off x="1188720" y="2383689"/>
            <a:ext cx="8247184" cy="400110"/>
          </a:xfrm>
          <a:prstGeom prst="rect">
            <a:avLst/>
          </a:prstGeom>
          <a:noFill/>
        </p:spPr>
        <p:txBody>
          <a:bodyPr wrap="square">
            <a:spAutoFit/>
          </a:bodyPr>
          <a:lstStyle/>
          <a:p>
            <a:pPr marL="285750" indent="-285750" algn="l" rtl="0">
              <a:buFont typeface="Arial" panose="020B0604020202020204" pitchFamily="34" charset="0"/>
              <a:buChar char="•"/>
            </a:pPr>
            <a:endParaRPr lang="en-US" sz="2000" b="0" i="0" dirty="0">
              <a:effectLst/>
              <a:latin typeface="Söhne"/>
            </a:endParaRPr>
          </a:p>
        </p:txBody>
      </p:sp>
      <p:graphicFrame>
        <p:nvGraphicFramePr>
          <p:cNvPr id="17" name="TextBox 3">
            <a:extLst>
              <a:ext uri="{FF2B5EF4-FFF2-40B4-BE49-F238E27FC236}">
                <a16:creationId xmlns:a16="http://schemas.microsoft.com/office/drawing/2014/main" id="{DA543188-65C9-C3A8-448C-4F1AAFCB9742}"/>
              </a:ext>
            </a:extLst>
          </p:cNvPr>
          <p:cNvGraphicFramePr/>
          <p:nvPr>
            <p:extLst>
              <p:ext uri="{D42A27DB-BD31-4B8C-83A1-F6EECF244321}">
                <p14:modId xmlns:p14="http://schemas.microsoft.com/office/powerpoint/2010/main" val="94480356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7454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81739"/>
            <a:ext cx="3200400" cy="2252076"/>
          </a:xfrm>
        </p:spPr>
        <p:txBody>
          <a:bodyPr>
            <a:normAutofit/>
          </a:bodyPr>
          <a:lstStyle/>
          <a:p>
            <a:r>
              <a:rPr lang="en-US" sz="4100" dirty="0"/>
              <a:t>What is Monolithic Architecture</a:t>
            </a:r>
            <a:r>
              <a:rPr lang="en-US" sz="4100" dirty="0">
                <a:solidFill>
                  <a:schemeClr val="bg1"/>
                </a:solidFill>
              </a:rPr>
              <a:t>?</a:t>
            </a:r>
          </a:p>
        </p:txBody>
      </p:sp>
      <p:graphicFrame>
        <p:nvGraphicFramePr>
          <p:cNvPr id="5" name="Content Placeholder 2">
            <a:extLst>
              <a:ext uri="{FF2B5EF4-FFF2-40B4-BE49-F238E27FC236}">
                <a16:creationId xmlns:a16="http://schemas.microsoft.com/office/drawing/2014/main" id="{AAE4AE76-1F68-736A-2CE1-7F4567CDAA17}"/>
              </a:ext>
            </a:extLst>
          </p:cNvPr>
          <p:cNvGraphicFramePr>
            <a:graphicFrameLocks noGrp="1"/>
          </p:cNvGraphicFramePr>
          <p:nvPr>
            <p:ph idx="1"/>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3443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519E434-FAA6-85DD-BCBC-D801EBB91392}"/>
              </a:ext>
            </a:extLst>
          </p:cNvPr>
          <p:cNvSpPr txBox="1"/>
          <p:nvPr/>
        </p:nvSpPr>
        <p:spPr>
          <a:xfrm>
            <a:off x="838200" y="1195697"/>
            <a:ext cx="3200400" cy="423811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dirty="0">
                <a:latin typeface="+mj-lt"/>
                <a:ea typeface="+mj-ea"/>
                <a:cs typeface="+mj-cs"/>
              </a:rPr>
              <a:t>Difficulty Scaling Specific Parts</a:t>
            </a:r>
          </a:p>
        </p:txBody>
      </p:sp>
      <p:graphicFrame>
        <p:nvGraphicFramePr>
          <p:cNvPr id="8" name="Content Placeholder 2">
            <a:extLst>
              <a:ext uri="{FF2B5EF4-FFF2-40B4-BE49-F238E27FC236}">
                <a16:creationId xmlns:a16="http://schemas.microsoft.com/office/drawing/2014/main" id="{31304F09-54BA-6964-7DF8-EB862F62A391}"/>
              </a:ext>
            </a:extLst>
          </p:cNvPr>
          <p:cNvGraphicFramePr>
            <a:graphicFrameLocks noGrp="1"/>
          </p:cNvGraphicFramePr>
          <p:nvPr>
            <p:ph idx="1"/>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4088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extBox 31">
            <a:extLst>
              <a:ext uri="{FF2B5EF4-FFF2-40B4-BE49-F238E27FC236}">
                <a16:creationId xmlns:a16="http://schemas.microsoft.com/office/drawing/2014/main" id="{A57D0246-6ED3-4866-7FD4-CB2E791B864C}"/>
              </a:ext>
            </a:extLst>
          </p:cNvPr>
          <p:cNvGraphicFramePr/>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TextBox 34">
            <a:extLst>
              <a:ext uri="{FF2B5EF4-FFF2-40B4-BE49-F238E27FC236}">
                <a16:creationId xmlns:a16="http://schemas.microsoft.com/office/drawing/2014/main" id="{3969A645-9CFB-C58F-2A58-15C24BECABB1}"/>
              </a:ext>
            </a:extLst>
          </p:cNvPr>
          <p:cNvSpPr txBox="1"/>
          <p:nvPr/>
        </p:nvSpPr>
        <p:spPr>
          <a:xfrm>
            <a:off x="882570" y="603311"/>
            <a:ext cx="6094070" cy="646331"/>
          </a:xfrm>
          <a:prstGeom prst="rect">
            <a:avLst/>
          </a:prstGeom>
          <a:noFill/>
        </p:spPr>
        <p:txBody>
          <a:bodyPr wrap="square">
            <a:spAutoFit/>
          </a:bodyPr>
          <a:lstStyle/>
          <a:p>
            <a:r>
              <a:rPr lang="en-US" sz="3600" dirty="0"/>
              <a:t>Risk of Downtime</a:t>
            </a:r>
            <a:endParaRPr lang="en-IL" sz="3600" dirty="0"/>
          </a:p>
        </p:txBody>
      </p:sp>
    </p:spTree>
    <p:extLst>
      <p:ext uri="{BB962C8B-B14F-4D97-AF65-F5344CB8AC3E}">
        <p14:creationId xmlns:p14="http://schemas.microsoft.com/office/powerpoint/2010/main" val="938573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F626C-1AE1-EB07-E50D-CBA7F7991E83}"/>
              </a:ext>
            </a:extLst>
          </p:cNvPr>
          <p:cNvSpPr>
            <a:spLocks noGrp="1"/>
          </p:cNvSpPr>
          <p:nvPr>
            <p:ph type="title"/>
          </p:nvPr>
        </p:nvSpPr>
        <p:spPr>
          <a:xfrm>
            <a:off x="1371597" y="348865"/>
            <a:ext cx="10044023" cy="877729"/>
          </a:xfrm>
        </p:spPr>
        <p:txBody>
          <a:bodyPr anchor="ctr">
            <a:normAutofit/>
          </a:bodyPr>
          <a:lstStyle/>
          <a:p>
            <a:r>
              <a:rPr lang="en-US" sz="4000" dirty="0"/>
              <a:t>Limited Technology Flexibility</a:t>
            </a:r>
            <a:endParaRPr lang="en-IL" sz="4000" dirty="0"/>
          </a:p>
        </p:txBody>
      </p:sp>
      <p:graphicFrame>
        <p:nvGraphicFramePr>
          <p:cNvPr id="21" name="Content Placeholder 2">
            <a:extLst>
              <a:ext uri="{FF2B5EF4-FFF2-40B4-BE49-F238E27FC236}">
                <a16:creationId xmlns:a16="http://schemas.microsoft.com/office/drawing/2014/main" id="{E67E77D3-BD31-EE8B-3531-971439483559}"/>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0709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7C496E-AD7F-C133-3108-55D83649CB43}"/>
              </a:ext>
            </a:extLst>
          </p:cNvPr>
          <p:cNvSpPr>
            <a:spLocks noGrp="1"/>
          </p:cNvSpPr>
          <p:nvPr>
            <p:ph type="title"/>
          </p:nvPr>
        </p:nvSpPr>
        <p:spPr>
          <a:xfrm>
            <a:off x="732094" y="617869"/>
            <a:ext cx="10266799" cy="1188950"/>
          </a:xfrm>
        </p:spPr>
        <p:txBody>
          <a:bodyPr anchor="b">
            <a:normAutofit fontScale="90000"/>
          </a:bodyPr>
          <a:lstStyle/>
          <a:p>
            <a:r>
              <a:rPr lang="en-US" sz="4800" dirty="0"/>
              <a:t>Service Discovery in .NET 9</a:t>
            </a:r>
            <a:br>
              <a:rPr lang="en-US" sz="4800" dirty="0"/>
            </a:br>
            <a:endParaRPr lang="en-IL" sz="48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2BDC2B-36A7-856A-22EF-CB08BF16472E}"/>
              </a:ext>
            </a:extLst>
          </p:cNvPr>
          <p:cNvSpPr>
            <a:spLocks noGrp="1"/>
          </p:cNvSpPr>
          <p:nvPr>
            <p:ph idx="1"/>
          </p:nvPr>
        </p:nvSpPr>
        <p:spPr>
          <a:xfrm>
            <a:off x="793660" y="2599509"/>
            <a:ext cx="10143668" cy="3435531"/>
          </a:xfrm>
        </p:spPr>
        <p:txBody>
          <a:bodyPr anchor="ctr">
            <a:normAutofit/>
          </a:bodyPr>
          <a:lstStyle/>
          <a:p>
            <a:pPr algn="l" rtl="0">
              <a:buFont typeface="Arial" panose="020B0604020202020204" pitchFamily="34" charset="0"/>
              <a:buChar char="•"/>
            </a:pPr>
            <a:r>
              <a:rPr lang="en-US" sz="2200" b="1" dirty="0"/>
              <a:t>Definition</a:t>
            </a:r>
            <a:r>
              <a:rPr lang="en-US" sz="2200" dirty="0"/>
              <a:t>: Service discovery enables applications to locate services dynamically using logical names instead of hardcoded addresses, enhancing flexibility and scalability.</a:t>
            </a:r>
          </a:p>
          <a:p>
            <a:pPr algn="l" rtl="0">
              <a:buFont typeface="Arial" panose="020B0604020202020204" pitchFamily="34" charset="0"/>
              <a:buChar char="•"/>
            </a:pPr>
            <a:r>
              <a:rPr lang="en-US" sz="2200" b="1" dirty="0"/>
              <a:t>Purpose</a:t>
            </a:r>
            <a:r>
              <a:rPr lang="en-US" sz="2200" dirty="0"/>
              <a:t>: Facilitates communication between services in distributed systems by resolving service names to their corresponding endpoints.</a:t>
            </a:r>
          </a:p>
          <a:p>
            <a:pPr algn="l" rtl="0"/>
            <a:r>
              <a:rPr lang="en-US" sz="2200" b="1" dirty="0"/>
              <a:t>Key Benefits</a:t>
            </a:r>
            <a:r>
              <a:rPr lang="en-US" sz="2200" dirty="0"/>
              <a:t>:</a:t>
            </a:r>
          </a:p>
          <a:p>
            <a:pPr lvl="1" algn="l" rtl="0"/>
            <a:r>
              <a:rPr lang="en-US" sz="2200" dirty="0"/>
              <a:t>Simplifies service interactions.</a:t>
            </a:r>
          </a:p>
          <a:p>
            <a:pPr lvl="1" algn="l" rtl="0"/>
            <a:r>
              <a:rPr lang="en-US" sz="2200" dirty="0"/>
              <a:t>Supports dynamic scaling and deployment.</a:t>
            </a:r>
          </a:p>
          <a:p>
            <a:pPr lvl="1" algn="l" rtl="0"/>
            <a:r>
              <a:rPr lang="en-US" sz="2200" dirty="0"/>
              <a:t>Reduces configuration overhead.</a:t>
            </a:r>
          </a:p>
          <a:p>
            <a:pPr algn="l" rtl="0"/>
            <a:endParaRPr lang="en-IL" sz="2200" dirty="0"/>
          </a:p>
        </p:txBody>
      </p:sp>
    </p:spTree>
    <p:extLst>
      <p:ext uri="{BB962C8B-B14F-4D97-AF65-F5344CB8AC3E}">
        <p14:creationId xmlns:p14="http://schemas.microsoft.com/office/powerpoint/2010/main" val="3726528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6DF0CC-048F-0904-9B88-E7D6C086CC58}"/>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EA4B3-089A-E238-1A07-82142B1B43D2}"/>
              </a:ext>
            </a:extLst>
          </p:cNvPr>
          <p:cNvSpPr>
            <a:spLocks noGrp="1"/>
          </p:cNvSpPr>
          <p:nvPr>
            <p:ph type="title"/>
          </p:nvPr>
        </p:nvSpPr>
        <p:spPr>
          <a:xfrm>
            <a:off x="589560" y="856180"/>
            <a:ext cx="5279408" cy="1128068"/>
          </a:xfrm>
        </p:spPr>
        <p:txBody>
          <a:bodyPr anchor="ctr">
            <a:normAutofit/>
          </a:bodyPr>
          <a:lstStyle/>
          <a:p>
            <a:r>
              <a:rPr lang="en-US" sz="3700" dirty="0"/>
              <a:t>Implementing Service Discovery in .NET 9</a:t>
            </a:r>
            <a:endParaRPr lang="en-IL" sz="3700" dirty="0"/>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731B79-CB28-6119-8A98-971FCA2B17BA}"/>
              </a:ext>
            </a:extLst>
          </p:cNvPr>
          <p:cNvSpPr>
            <a:spLocks noGrp="1"/>
          </p:cNvSpPr>
          <p:nvPr>
            <p:ph idx="1"/>
          </p:nvPr>
        </p:nvSpPr>
        <p:spPr>
          <a:xfrm>
            <a:off x="590719" y="2330505"/>
            <a:ext cx="5278066" cy="3979585"/>
          </a:xfrm>
        </p:spPr>
        <p:txBody>
          <a:bodyPr anchor="ctr">
            <a:normAutofit/>
          </a:bodyPr>
          <a:lstStyle/>
          <a:p>
            <a:pPr algn="l" rtl="0"/>
            <a:r>
              <a:rPr lang="en-US" sz="2000" dirty="0"/>
              <a:t>Install the NuGet Package</a:t>
            </a:r>
          </a:p>
          <a:p>
            <a:pPr lvl="1" algn="l" rtl="0"/>
            <a:r>
              <a:rPr lang="en-US" sz="2000" dirty="0"/>
              <a:t>dotnet add package </a:t>
            </a:r>
            <a:r>
              <a:rPr lang="en-US" sz="2000" dirty="0" err="1"/>
              <a:t>Microsoft.Extensions.ServiceDiscovery</a:t>
            </a:r>
            <a:endParaRPr lang="en-US" sz="2000" dirty="0"/>
          </a:p>
          <a:p>
            <a:pPr algn="l" rtl="0"/>
            <a:r>
              <a:rPr lang="en-US" sz="2000" dirty="0"/>
              <a:t>Configure Service Discovery </a:t>
            </a:r>
          </a:p>
          <a:p>
            <a:pPr algn="l" rtl="0"/>
            <a:r>
              <a:rPr lang="en-US" sz="2000" dirty="0"/>
              <a:t>Register the service discovery services</a:t>
            </a:r>
          </a:p>
          <a:p>
            <a:pPr algn="l" rtl="0"/>
            <a:endParaRPr lang="en-US" sz="2000" dirty="0"/>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769514F-6250-F4DA-BC90-0A61F9DE3AD2}"/>
              </a:ext>
            </a:extLst>
          </p:cNvPr>
          <p:cNvPicPr>
            <a:picLocks noChangeAspect="1"/>
          </p:cNvPicPr>
          <p:nvPr/>
        </p:nvPicPr>
        <p:blipFill>
          <a:blip r:embed="rId2"/>
          <a:stretch>
            <a:fillRect/>
          </a:stretch>
        </p:blipFill>
        <p:spPr>
          <a:xfrm>
            <a:off x="7142461" y="724870"/>
            <a:ext cx="3555209" cy="2518756"/>
          </a:xfrm>
          <a:prstGeom prst="rect">
            <a:avLst/>
          </a:prstGeom>
        </p:spPr>
      </p:pic>
      <p:pic>
        <p:nvPicPr>
          <p:cNvPr id="7" name="Picture 6">
            <a:extLst>
              <a:ext uri="{FF2B5EF4-FFF2-40B4-BE49-F238E27FC236}">
                <a16:creationId xmlns:a16="http://schemas.microsoft.com/office/drawing/2014/main" id="{098D28B6-4237-1215-FC4E-312AB7059812}"/>
              </a:ext>
            </a:extLst>
          </p:cNvPr>
          <p:cNvPicPr>
            <a:picLocks noChangeAspect="1"/>
          </p:cNvPicPr>
          <p:nvPr/>
        </p:nvPicPr>
        <p:blipFill>
          <a:blip r:embed="rId3"/>
          <a:stretch>
            <a:fillRect/>
          </a:stretch>
        </p:blipFill>
        <p:spPr>
          <a:xfrm>
            <a:off x="7203848" y="4587336"/>
            <a:ext cx="4397433" cy="1077370"/>
          </a:xfrm>
          <a:prstGeom prst="rect">
            <a:avLst/>
          </a:prstGeom>
        </p:spPr>
      </p:pic>
    </p:spTree>
    <p:extLst>
      <p:ext uri="{BB962C8B-B14F-4D97-AF65-F5344CB8AC3E}">
        <p14:creationId xmlns:p14="http://schemas.microsoft.com/office/powerpoint/2010/main" val="173595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619B97-EBF2-AE5F-35F5-C0CC179C33C5}"/>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B1752-E129-1DBA-83AE-18ED1983A70D}"/>
              </a:ext>
            </a:extLst>
          </p:cNvPr>
          <p:cNvSpPr>
            <a:spLocks noGrp="1"/>
          </p:cNvSpPr>
          <p:nvPr>
            <p:ph type="title"/>
          </p:nvPr>
        </p:nvSpPr>
        <p:spPr>
          <a:xfrm>
            <a:off x="638882" y="639193"/>
            <a:ext cx="3571810" cy="3573516"/>
          </a:xfrm>
        </p:spPr>
        <p:txBody>
          <a:bodyPr vert="horz" lIns="91440" tIns="45720" rIns="91440" bIns="45720" rtlCol="0" anchor="b">
            <a:normAutofit/>
          </a:bodyPr>
          <a:lstStyle/>
          <a:p>
            <a:pPr rtl="0"/>
            <a:r>
              <a:rPr lang="en-US" sz="4600" kern="1200">
                <a:solidFill>
                  <a:schemeClr val="tx1"/>
                </a:solidFill>
                <a:latin typeface="+mj-lt"/>
                <a:ea typeface="+mj-ea"/>
                <a:cs typeface="+mj-cs"/>
              </a:rPr>
              <a:t>Implementing Service Discovery in .NET 9</a:t>
            </a:r>
          </a:p>
        </p:txBody>
      </p:sp>
      <p:sp>
        <p:nvSpPr>
          <p:cNvPr id="3" name="Content Placeholder 2">
            <a:extLst>
              <a:ext uri="{FF2B5EF4-FFF2-40B4-BE49-F238E27FC236}">
                <a16:creationId xmlns:a16="http://schemas.microsoft.com/office/drawing/2014/main" id="{FF4F5F7F-5317-D522-243F-32BEC1E24DE6}"/>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lgn="l" rtl="0">
              <a:buNone/>
            </a:pPr>
            <a:r>
              <a:rPr lang="en-US" sz="2400" b="1" kern="1200">
                <a:solidFill>
                  <a:schemeClr val="tx1"/>
                </a:solidFill>
                <a:latin typeface="+mn-lt"/>
                <a:ea typeface="+mn-ea"/>
                <a:cs typeface="+mn-cs"/>
              </a:rPr>
              <a:t>Define Service Endpoints in Configuration</a:t>
            </a:r>
            <a:r>
              <a:rPr lang="en-US" sz="2400" kern="1200">
                <a:solidFill>
                  <a:schemeClr val="tx1"/>
                </a:solidFill>
                <a:latin typeface="+mn-lt"/>
                <a:ea typeface="+mn-ea"/>
                <a:cs typeface="+mn-cs"/>
              </a:rPr>
              <a:t>:</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3A3B8BD-2AD1-01DF-AB15-095B20ECE480}"/>
              </a:ext>
            </a:extLst>
          </p:cNvPr>
          <p:cNvPicPr>
            <a:picLocks noChangeAspect="1"/>
          </p:cNvPicPr>
          <p:nvPr/>
        </p:nvPicPr>
        <p:blipFill>
          <a:blip r:embed="rId2"/>
          <a:stretch>
            <a:fillRect/>
          </a:stretch>
        </p:blipFill>
        <p:spPr>
          <a:xfrm>
            <a:off x="5106113" y="1468727"/>
            <a:ext cx="6190748" cy="3920807"/>
          </a:xfrm>
          <a:prstGeom prst="rect">
            <a:avLst/>
          </a:prstGeom>
        </p:spPr>
      </p:pic>
    </p:spTree>
    <p:extLst>
      <p:ext uri="{BB962C8B-B14F-4D97-AF65-F5344CB8AC3E}">
        <p14:creationId xmlns:p14="http://schemas.microsoft.com/office/powerpoint/2010/main" val="3303116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EC2B24-078E-F0BB-5822-0D229AFD5868}"/>
              </a:ext>
            </a:extLst>
          </p:cNvPr>
          <p:cNvSpPr>
            <a:spLocks noGrp="1"/>
          </p:cNvSpPr>
          <p:nvPr>
            <p:ph type="title"/>
          </p:nvPr>
        </p:nvSpPr>
        <p:spPr>
          <a:xfrm>
            <a:off x="686834" y="1153572"/>
            <a:ext cx="3200400" cy="4461163"/>
          </a:xfrm>
        </p:spPr>
        <p:txBody>
          <a:bodyPr>
            <a:normAutofit/>
          </a:bodyPr>
          <a:lstStyle/>
          <a:p>
            <a:pPr rtl="0"/>
            <a:r>
              <a:rPr lang="en-US">
                <a:solidFill>
                  <a:srgbClr val="FFFFFF"/>
                </a:solidFill>
              </a:rPr>
              <a:t>Introduction to Resilience in .NET 9</a:t>
            </a:r>
            <a:endParaRPr lang="en-IL">
              <a:solidFill>
                <a:srgbClr val="FFFFFF"/>
              </a:solidFill>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Rectangle 2">
            <a:extLst>
              <a:ext uri="{FF2B5EF4-FFF2-40B4-BE49-F238E27FC236}">
                <a16:creationId xmlns:a16="http://schemas.microsoft.com/office/drawing/2014/main" id="{61051890-973A-472F-7861-39FF6A3F09FD}"/>
              </a:ext>
            </a:extLst>
          </p:cNvPr>
          <p:cNvSpPr>
            <a:spLocks noGrp="1" noChangeArrowheads="1"/>
          </p:cNvSpPr>
          <p:nvPr>
            <p:ph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algn="l" defTabSz="914400" rtl="0" eaLnBrk="0" fontAlgn="base" latinLnBrk="0" hangingPunct="0">
              <a:spcBef>
                <a:spcPct val="0"/>
              </a:spcBef>
              <a:spcAft>
                <a:spcPts val="600"/>
              </a:spcAft>
              <a:buClrTx/>
              <a:buSzTx/>
              <a:buNone/>
              <a:tabLst/>
            </a:pPr>
            <a:r>
              <a:rPr kumimoji="0" lang="en-IL" altLang="en-IL" sz="2200" b="1" i="0" u="none" strike="noStrike" cap="none" normalizeH="0" baseline="0" dirty="0">
                <a:ln>
                  <a:noFill/>
                </a:ln>
                <a:effectLst/>
                <a:latin typeface="Arial" panose="020B0604020202020204" pitchFamily="34" charset="0"/>
              </a:rPr>
              <a:t>What is Resilience?</a:t>
            </a:r>
            <a:br>
              <a:rPr kumimoji="0" lang="en-IL" altLang="en-IL" sz="2200" b="0" i="0" u="none" strike="noStrike" cap="none" normalizeH="0" baseline="0" dirty="0">
                <a:ln>
                  <a:noFill/>
                </a:ln>
                <a:effectLst/>
                <a:latin typeface="Arial" panose="020B0604020202020204" pitchFamily="34" charset="0"/>
              </a:rPr>
            </a:br>
            <a:endParaRPr kumimoji="0" lang="he-IL" altLang="en-IL" sz="22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None/>
              <a:tabLst/>
            </a:pPr>
            <a:r>
              <a:rPr kumimoji="0" lang="en-IL" altLang="en-IL" sz="2200" b="0" i="0" u="none" strike="noStrike" cap="none" normalizeH="0" baseline="0" dirty="0">
                <a:ln>
                  <a:noFill/>
                </a:ln>
                <a:effectLst/>
                <a:latin typeface="Arial" panose="020B0604020202020204" pitchFamily="34" charset="0"/>
              </a:rPr>
              <a:t>The ability of an application to handle transient faults and recover gracefully without user intervention.</a:t>
            </a:r>
          </a:p>
          <a:p>
            <a:pPr marL="0" marR="0" lvl="0" indent="0" algn="l" defTabSz="914400" rtl="0" eaLnBrk="0" fontAlgn="base" latinLnBrk="0" hangingPunct="0">
              <a:spcBef>
                <a:spcPct val="0"/>
              </a:spcBef>
              <a:spcAft>
                <a:spcPts val="600"/>
              </a:spcAft>
              <a:buClrTx/>
              <a:buSzTx/>
              <a:buNone/>
              <a:tabLst/>
            </a:pPr>
            <a:endParaRPr kumimoji="0" lang="he-IL" altLang="en-IL" sz="22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None/>
              <a:tabLst/>
            </a:pPr>
            <a:r>
              <a:rPr kumimoji="0" lang="en-IL" altLang="en-IL" sz="2200" b="1" i="0" u="none" strike="noStrike" cap="none" normalizeH="0" baseline="0" dirty="0">
                <a:ln>
                  <a:noFill/>
                </a:ln>
                <a:effectLst/>
                <a:latin typeface="Arial" panose="020B0604020202020204" pitchFamily="34" charset="0"/>
              </a:rPr>
              <a:t>Importance in Modern Applications:</a:t>
            </a:r>
            <a:endParaRPr kumimoji="0" lang="en-IL" altLang="en-IL" sz="2200" b="0" i="0" u="none" strike="noStrike" cap="none" normalizeH="0" baseline="0" dirty="0">
              <a:ln>
                <a:noFill/>
              </a:ln>
              <a:effectLst/>
              <a:latin typeface="Arial" panose="020B0604020202020204" pitchFamily="34" charset="0"/>
            </a:endParaRPr>
          </a:p>
          <a:p>
            <a:pPr marL="457200" lvl="1" indent="0" algn="l" rtl="0" eaLnBrk="0" fontAlgn="base" hangingPunct="0">
              <a:spcBef>
                <a:spcPct val="0"/>
              </a:spcBef>
              <a:spcAft>
                <a:spcPts val="600"/>
              </a:spcAft>
              <a:buFontTx/>
              <a:buChar char="•"/>
            </a:pPr>
            <a:r>
              <a:rPr kumimoji="0" lang="en-IL" altLang="en-IL" sz="1800" b="0" i="0" u="none" strike="noStrike" cap="none" normalizeH="0" baseline="0" dirty="0">
                <a:ln>
                  <a:noFill/>
                </a:ln>
                <a:effectLst/>
                <a:latin typeface="Arial" panose="020B0604020202020204" pitchFamily="34" charset="0"/>
              </a:rPr>
              <a:t>Ensures high availability and reliability.</a:t>
            </a:r>
          </a:p>
          <a:p>
            <a:pPr marL="457200" lvl="1" indent="0" algn="l" rtl="0" eaLnBrk="0" fontAlgn="base" hangingPunct="0">
              <a:spcBef>
                <a:spcPct val="0"/>
              </a:spcBef>
              <a:spcAft>
                <a:spcPts val="600"/>
              </a:spcAft>
              <a:buFontTx/>
              <a:buChar char="•"/>
            </a:pPr>
            <a:r>
              <a:rPr kumimoji="0" lang="en-IL" altLang="en-IL" sz="1800" b="0" i="0" u="none" strike="noStrike" cap="none" normalizeH="0" baseline="0" dirty="0">
                <a:ln>
                  <a:noFill/>
                </a:ln>
                <a:effectLst/>
                <a:latin typeface="Arial" panose="020B0604020202020204" pitchFamily="34" charset="0"/>
              </a:rPr>
              <a:t>Critical for distributed systems and cloud-based services.</a:t>
            </a:r>
          </a:p>
          <a:p>
            <a:pPr marL="0" marR="0" lvl="0" indent="0" algn="l" defTabSz="914400" rtl="0" eaLnBrk="0" fontAlgn="base" latinLnBrk="0" hangingPunct="0">
              <a:spcBef>
                <a:spcPct val="0"/>
              </a:spcBef>
              <a:spcAft>
                <a:spcPts val="600"/>
              </a:spcAft>
              <a:buClrTx/>
              <a:buSzTx/>
              <a:buNone/>
              <a:tabLst/>
            </a:pPr>
            <a:r>
              <a:rPr kumimoji="0" lang="he-IL" altLang="en-IL" sz="2200" b="0" i="0" u="none" strike="noStrike" cap="none" normalizeH="0" baseline="0" dirty="0">
                <a:ln>
                  <a:noFill/>
                </a:ln>
                <a:effectLst/>
                <a:latin typeface="Arial" panose="020B0604020202020204" pitchFamily="34" charset="0"/>
              </a:rPr>
              <a:t>	</a:t>
            </a:r>
            <a:endParaRPr kumimoji="0" lang="he-IL" altLang="en-IL" sz="22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None/>
              <a:tabLst/>
            </a:pPr>
            <a:r>
              <a:rPr kumimoji="0" lang="en-IL" altLang="en-IL" sz="2200" b="1" i="0" u="none" strike="noStrike" cap="none" normalizeH="0" baseline="0" dirty="0">
                <a:ln>
                  <a:noFill/>
                </a:ln>
                <a:effectLst/>
                <a:latin typeface="Arial" panose="020B0604020202020204" pitchFamily="34" charset="0"/>
              </a:rPr>
              <a:t>.NET 9 Enhancements:</a:t>
            </a:r>
            <a:endParaRPr kumimoji="0" lang="en-IL" altLang="en-IL" sz="2200" b="0" i="0" u="none" strike="noStrike" cap="none" normalizeH="0" baseline="0" dirty="0">
              <a:ln>
                <a:noFill/>
              </a:ln>
              <a:effectLst/>
              <a:latin typeface="Arial" panose="020B0604020202020204" pitchFamily="34" charset="0"/>
            </a:endParaRPr>
          </a:p>
          <a:p>
            <a:pPr marL="457200" lvl="1" indent="0" algn="l" rtl="0" eaLnBrk="0" fontAlgn="base" hangingPunct="0">
              <a:spcBef>
                <a:spcPct val="0"/>
              </a:spcBef>
              <a:spcAft>
                <a:spcPts val="600"/>
              </a:spcAft>
              <a:buFontTx/>
              <a:buChar char="•"/>
            </a:pPr>
            <a:r>
              <a:rPr kumimoji="0" lang="en-IL" altLang="en-IL" sz="1800" b="0" i="0" u="none" strike="noStrike" cap="none" normalizeH="0" baseline="0" dirty="0">
                <a:ln>
                  <a:noFill/>
                </a:ln>
                <a:effectLst/>
                <a:latin typeface="Arial" panose="020B0604020202020204" pitchFamily="34" charset="0"/>
              </a:rPr>
              <a:t>Built-in resilience libraries.</a:t>
            </a:r>
          </a:p>
          <a:p>
            <a:pPr marL="457200" lvl="1" indent="0" algn="l" rtl="0" eaLnBrk="0" fontAlgn="base" hangingPunct="0">
              <a:spcBef>
                <a:spcPct val="0"/>
              </a:spcBef>
              <a:spcAft>
                <a:spcPts val="600"/>
              </a:spcAft>
              <a:buFontTx/>
              <a:buChar char="•"/>
            </a:pPr>
            <a:r>
              <a:rPr kumimoji="0" lang="en-IL" altLang="en-IL" sz="1800" b="0" i="0" u="none" strike="noStrike" cap="none" normalizeH="0" baseline="0" dirty="0">
                <a:ln>
                  <a:noFill/>
                </a:ln>
                <a:effectLst/>
                <a:latin typeface="Arial" panose="020B0604020202020204" pitchFamily="34" charset="0"/>
              </a:rPr>
              <a:t>Simplified APIs for implementing resilience patterns.</a:t>
            </a:r>
          </a:p>
          <a:p>
            <a:pPr marL="457200" lvl="1" indent="0" algn="l" rtl="0" eaLnBrk="0" fontAlgn="base" hangingPunct="0">
              <a:spcBef>
                <a:spcPct val="0"/>
              </a:spcBef>
              <a:spcAft>
                <a:spcPts val="600"/>
              </a:spcAft>
              <a:buFontTx/>
              <a:buChar char="•"/>
            </a:pPr>
            <a:r>
              <a:rPr kumimoji="0" lang="en-IL" altLang="en-IL" sz="1800" b="0" i="0" u="none" strike="noStrike" cap="none" normalizeH="0" baseline="0" dirty="0">
                <a:ln>
                  <a:noFill/>
                </a:ln>
                <a:effectLst/>
                <a:latin typeface="Arial" panose="020B0604020202020204" pitchFamily="34" charset="0"/>
              </a:rPr>
              <a:t>Improved integration with HTTP clients and microservices.</a:t>
            </a:r>
          </a:p>
          <a:p>
            <a:pPr marL="0" marR="0" lvl="0" indent="0" algn="l" defTabSz="914400" rtl="0" eaLnBrk="0" fontAlgn="base" latinLnBrk="0" hangingPunct="0">
              <a:spcBef>
                <a:spcPct val="0"/>
              </a:spcBef>
              <a:spcAft>
                <a:spcPts val="600"/>
              </a:spcAft>
              <a:buClrTx/>
              <a:buSzTx/>
              <a:buFontTx/>
              <a:buNone/>
              <a:tabLst/>
            </a:pPr>
            <a:endParaRPr kumimoji="0" lang="en-IL" altLang="en-IL" sz="22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529916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2E8AF9-A286-42B2-2ECF-518F3660A1DE}"/>
              </a:ext>
            </a:extLst>
          </p:cNvPr>
          <p:cNvPicPr>
            <a:picLocks noChangeAspect="1"/>
          </p:cNvPicPr>
          <p:nvPr/>
        </p:nvPicPr>
        <p:blipFill>
          <a:blip r:embed="rId2"/>
          <a:stretch>
            <a:fillRect/>
          </a:stretch>
        </p:blipFill>
        <p:spPr>
          <a:xfrm>
            <a:off x="1289303" y="1480896"/>
            <a:ext cx="9613397" cy="1490075"/>
          </a:xfrm>
          <a:prstGeom prst="rect">
            <a:avLst/>
          </a:prstGeom>
        </p:spPr>
      </p:pic>
      <p:sp>
        <p:nvSpPr>
          <p:cNvPr id="14" name="Right Triangle 1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B311A-FD6C-9604-F53D-49C3111D2FAB}"/>
              </a:ext>
            </a:extLst>
          </p:cNvPr>
          <p:cNvSpPr>
            <a:spLocks noGrp="1"/>
          </p:cNvSpPr>
          <p:nvPr>
            <p:ph type="title"/>
          </p:nvPr>
        </p:nvSpPr>
        <p:spPr>
          <a:xfrm>
            <a:off x="1289304" y="3429000"/>
            <a:ext cx="8921672" cy="1713305"/>
          </a:xfrm>
        </p:spPr>
        <p:txBody>
          <a:bodyPr vert="horz" lIns="91440" tIns="45720" rIns="91440" bIns="45720" rtlCol="0" anchor="b">
            <a:normAutofit/>
          </a:bodyPr>
          <a:lstStyle/>
          <a:p>
            <a:pPr rtl="0"/>
            <a:r>
              <a:rPr lang="en-US" sz="2600" b="1" kern="1200" dirty="0">
                <a:solidFill>
                  <a:schemeClr val="tx1"/>
                </a:solidFill>
                <a:latin typeface="+mj-lt"/>
                <a:ea typeface="+mj-ea"/>
                <a:cs typeface="+mj-cs"/>
              </a:rPr>
              <a:t>Retry Policy</a:t>
            </a:r>
            <a:br>
              <a:rPr lang="en-US" sz="2600" b="1" kern="1200" dirty="0">
                <a:solidFill>
                  <a:schemeClr val="tx1"/>
                </a:solidFill>
                <a:latin typeface="+mj-lt"/>
                <a:ea typeface="+mj-ea"/>
                <a:cs typeface="+mj-cs"/>
              </a:rPr>
            </a:br>
            <a:r>
              <a:rPr lang="en-US" sz="2600" kern="1200" dirty="0">
                <a:solidFill>
                  <a:schemeClr val="tx1"/>
                </a:solidFill>
                <a:latin typeface="+mj-lt"/>
                <a:ea typeface="+mj-ea"/>
                <a:cs typeface="+mj-cs"/>
              </a:rPr>
              <a:t>Automatically retries a failed operation a specified number of times before throwing an exception.</a:t>
            </a:r>
            <a:br>
              <a:rPr lang="en-US" sz="2600" kern="1200" dirty="0">
                <a:solidFill>
                  <a:schemeClr val="tx1"/>
                </a:solidFill>
                <a:latin typeface="+mj-lt"/>
                <a:ea typeface="+mj-ea"/>
                <a:cs typeface="+mj-cs"/>
              </a:rPr>
            </a:br>
            <a:endParaRPr lang="en-US" sz="2600" kern="1200" dirty="0">
              <a:solidFill>
                <a:schemeClr val="tx1"/>
              </a:solidFill>
              <a:latin typeface="+mj-lt"/>
              <a:ea typeface="+mj-ea"/>
              <a:cs typeface="+mj-cs"/>
            </a:endParaRPr>
          </a:p>
        </p:txBody>
      </p:sp>
    </p:spTree>
    <p:extLst>
      <p:ext uri="{BB962C8B-B14F-4D97-AF65-F5344CB8AC3E}">
        <p14:creationId xmlns:p14="http://schemas.microsoft.com/office/powerpoint/2010/main" val="366323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D7D106-D0E1-F1C3-541E-AC9478524D42}"/>
              </a:ext>
            </a:extLst>
          </p:cNvPr>
          <p:cNvPicPr>
            <a:picLocks noChangeAspect="1"/>
          </p:cNvPicPr>
          <p:nvPr/>
        </p:nvPicPr>
        <p:blipFill>
          <a:blip r:embed="rId2"/>
          <a:stretch>
            <a:fillRect/>
          </a:stretch>
        </p:blipFill>
        <p:spPr>
          <a:xfrm>
            <a:off x="643467" y="1357038"/>
            <a:ext cx="10905066" cy="4143923"/>
          </a:xfrm>
          <a:prstGeom prst="rect">
            <a:avLst/>
          </a:prstGeom>
        </p:spPr>
      </p:pic>
    </p:spTree>
    <p:extLst>
      <p:ext uri="{BB962C8B-B14F-4D97-AF65-F5344CB8AC3E}">
        <p14:creationId xmlns:p14="http://schemas.microsoft.com/office/powerpoint/2010/main" val="2805077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F4E4D7-FB3A-439E-0C8D-234EF037726D}"/>
              </a:ext>
            </a:extLst>
          </p:cNvPr>
          <p:cNvSpPr>
            <a:spLocks noGrp="1"/>
          </p:cNvSpPr>
          <p:nvPr>
            <p:ph type="title"/>
          </p:nvPr>
        </p:nvSpPr>
        <p:spPr>
          <a:xfrm>
            <a:off x="1289305" y="3415754"/>
            <a:ext cx="9471956" cy="1137111"/>
          </a:xfrm>
        </p:spPr>
        <p:txBody>
          <a:bodyPr>
            <a:normAutofit/>
          </a:bodyPr>
          <a:lstStyle/>
          <a:p>
            <a:r>
              <a:rPr lang="en-US" sz="5400"/>
              <a:t>Circuit Breaker Policy</a:t>
            </a:r>
            <a:endParaRPr lang="en-IL" sz="5400"/>
          </a:p>
        </p:txBody>
      </p:sp>
      <p:pic>
        <p:nvPicPr>
          <p:cNvPr id="5" name="Picture 4">
            <a:extLst>
              <a:ext uri="{FF2B5EF4-FFF2-40B4-BE49-F238E27FC236}">
                <a16:creationId xmlns:a16="http://schemas.microsoft.com/office/drawing/2014/main" id="{26E024D5-F60F-8587-9380-4D0A8D71C4EA}"/>
              </a:ext>
            </a:extLst>
          </p:cNvPr>
          <p:cNvPicPr>
            <a:picLocks noChangeAspect="1"/>
          </p:cNvPicPr>
          <p:nvPr/>
        </p:nvPicPr>
        <p:blipFill>
          <a:blip r:embed="rId2"/>
          <a:stretch>
            <a:fillRect/>
          </a:stretch>
        </p:blipFill>
        <p:spPr>
          <a:xfrm>
            <a:off x="1289304" y="1654803"/>
            <a:ext cx="7745969" cy="1103800"/>
          </a:xfrm>
          <a:prstGeom prst="rect">
            <a:avLst/>
          </a:prstGeom>
        </p:spPr>
      </p:pic>
      <p:sp>
        <p:nvSpPr>
          <p:cNvPr id="3" name="Content Placeholder 2">
            <a:extLst>
              <a:ext uri="{FF2B5EF4-FFF2-40B4-BE49-F238E27FC236}">
                <a16:creationId xmlns:a16="http://schemas.microsoft.com/office/drawing/2014/main" id="{5BB2E8C5-7F1C-70B3-CA0B-E60D4A8D716B}"/>
              </a:ext>
            </a:extLst>
          </p:cNvPr>
          <p:cNvSpPr>
            <a:spLocks noGrp="1"/>
          </p:cNvSpPr>
          <p:nvPr>
            <p:ph idx="1"/>
          </p:nvPr>
        </p:nvSpPr>
        <p:spPr>
          <a:xfrm>
            <a:off x="1289304" y="4612943"/>
            <a:ext cx="7745969" cy="1408222"/>
          </a:xfrm>
        </p:spPr>
        <p:txBody>
          <a:bodyPr anchor="t">
            <a:normAutofit/>
          </a:bodyPr>
          <a:lstStyle/>
          <a:p>
            <a:pPr rtl="0"/>
            <a:r>
              <a:rPr lang="en-US" sz="2000"/>
              <a:t>The Circuit Breaker Policy acts like an electrical circuit breaker in software applications. It prevents an application from repeatedly trying to execute an operation that's likely to fail, allowing the failing service time to recover.</a:t>
            </a:r>
            <a:endParaRPr lang="en-IL" sz="2000"/>
          </a:p>
        </p:txBody>
      </p:sp>
    </p:spTree>
    <p:extLst>
      <p:ext uri="{BB962C8B-B14F-4D97-AF65-F5344CB8AC3E}">
        <p14:creationId xmlns:p14="http://schemas.microsoft.com/office/powerpoint/2010/main" val="3296318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D9EB-01C9-81BF-B596-CC6EDB17FBED}"/>
              </a:ext>
            </a:extLst>
          </p:cNvPr>
          <p:cNvSpPr>
            <a:spLocks noGrp="1"/>
          </p:cNvSpPr>
          <p:nvPr>
            <p:ph type="title"/>
          </p:nvPr>
        </p:nvSpPr>
        <p:spPr>
          <a:xfrm>
            <a:off x="612648" y="1078992"/>
            <a:ext cx="6272784" cy="1536192"/>
          </a:xfrm>
        </p:spPr>
        <p:txBody>
          <a:bodyPr vert="horz" lIns="91440" tIns="45720" rIns="91440" bIns="45720" rtlCol="0" anchor="b">
            <a:normAutofit/>
          </a:bodyPr>
          <a:lstStyle/>
          <a:p>
            <a:r>
              <a:rPr lang="en-US" sz="5200" dirty="0">
                <a:latin typeface="+mj-lt"/>
                <a:cs typeface="+mj-cs"/>
              </a:rPr>
              <a:t>New Endpoints Explorer</a:t>
            </a:r>
          </a:p>
        </p:txBody>
      </p:sp>
      <p:pic>
        <p:nvPicPr>
          <p:cNvPr id="1026" name="Picture 2" descr="Endpoints Explorer in Visual Studio 2022">
            <a:extLst>
              <a:ext uri="{FF2B5EF4-FFF2-40B4-BE49-F238E27FC236}">
                <a16:creationId xmlns:a16="http://schemas.microsoft.com/office/drawing/2014/main" id="{BA271923-B3AF-27EA-F028-45148F2D76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02669" y="331311"/>
            <a:ext cx="3992450" cy="2834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74CC2D-C067-E0F8-D625-FF823D7B42CB}"/>
              </a:ext>
            </a:extLst>
          </p:cNvPr>
          <p:cNvSpPr txBox="1"/>
          <p:nvPr/>
        </p:nvSpPr>
        <p:spPr>
          <a:xfrm>
            <a:off x="612648" y="3355848"/>
            <a:ext cx="6272784" cy="2825496"/>
          </a:xfrm>
          <a:prstGeom prst="rect">
            <a:avLst/>
          </a:prstGeom>
        </p:spPr>
        <p:txBody>
          <a:bodyPr vert="horz" lIns="91440" tIns="45720" rIns="91440" bIns="45720" rtlCol="0">
            <a:normAutofit/>
          </a:bodyPr>
          <a:lstStyle/>
          <a:p>
            <a:pPr algn="l" rtl="0">
              <a:lnSpc>
                <a:spcPct val="90000"/>
              </a:lnSpc>
              <a:spcAft>
                <a:spcPts val="600"/>
              </a:spcAft>
            </a:pPr>
            <a:r>
              <a:rPr lang="en-US" sz="2200" b="0" i="0">
                <a:effectLst/>
              </a:rPr>
              <a:t>The Endpoint Explorer in Visual Studio 2022 is a feature that significantly streamlines the process of working with API endpoints within your projects. It allows developers to easily discover, test, and interact with API endpoints directly from the Visual Studio environment, thereby enhancing productivity and simplifying the testing workflow.</a:t>
            </a:r>
            <a:endParaRPr lang="en-US" sz="2200" dirty="0"/>
          </a:p>
        </p:txBody>
      </p:sp>
      <p:pic>
        <p:nvPicPr>
          <p:cNvPr id="1028" name="Picture 4" descr="Endpoints Explorer in Visual Studio 2022">
            <a:extLst>
              <a:ext uri="{FF2B5EF4-FFF2-40B4-BE49-F238E27FC236}">
                <a16:creationId xmlns:a16="http://schemas.microsoft.com/office/drawing/2014/main" id="{0A043310-5C20-118F-D0D1-269B714AA05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88512" y="3343830"/>
            <a:ext cx="4020765" cy="283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505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932F45-368E-C262-D2B3-7EDF5C07FD84}"/>
              </a:ext>
            </a:extLst>
          </p:cNvPr>
          <p:cNvPicPr>
            <a:picLocks noChangeAspect="1"/>
          </p:cNvPicPr>
          <p:nvPr/>
        </p:nvPicPr>
        <p:blipFill>
          <a:blip r:embed="rId2"/>
          <a:srcRect t="11208" r="9089" b="-2"/>
          <a:stretch/>
        </p:blipFill>
        <p:spPr>
          <a:xfrm>
            <a:off x="3523488" y="10"/>
            <a:ext cx="8668512" cy="6857990"/>
          </a:xfrm>
          <a:prstGeom prst="rect">
            <a:avLst/>
          </a:prstGeom>
        </p:spPr>
      </p:pic>
      <p:sp>
        <p:nvSpPr>
          <p:cNvPr id="7" name="Title 6">
            <a:extLst>
              <a:ext uri="{FF2B5EF4-FFF2-40B4-BE49-F238E27FC236}">
                <a16:creationId xmlns:a16="http://schemas.microsoft.com/office/drawing/2014/main" id="{4319AB19-1709-07B8-A38E-63E137BD1947}"/>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rtl="0"/>
            <a:r>
              <a:rPr lang="en-US" sz="4800"/>
              <a:t>Copilot</a:t>
            </a:r>
          </a:p>
        </p:txBody>
      </p:sp>
    </p:spTree>
    <p:extLst>
      <p:ext uri="{BB962C8B-B14F-4D97-AF65-F5344CB8AC3E}">
        <p14:creationId xmlns:p14="http://schemas.microsoft.com/office/powerpoint/2010/main" val="411629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isual Studio の GitHub Copilot 拡張機能について - Visual Studio (Windows ...">
            <a:extLst>
              <a:ext uri="{FF2B5EF4-FFF2-40B4-BE49-F238E27FC236}">
                <a16:creationId xmlns:a16="http://schemas.microsoft.com/office/drawing/2014/main" id="{FED5BEBE-39D5-A1D5-917F-0239C0D1B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4" y="1583731"/>
            <a:ext cx="10468886" cy="467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3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8" name="Rectangle 412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003049-57FE-8672-B8B1-F74EDDE57728}"/>
              </a:ext>
            </a:extLst>
          </p:cNvPr>
          <p:cNvSpPr>
            <a:spLocks noGrp="1"/>
          </p:cNvSpPr>
          <p:nvPr>
            <p:ph type="title"/>
          </p:nvPr>
        </p:nvSpPr>
        <p:spPr>
          <a:xfrm>
            <a:off x="630936" y="640080"/>
            <a:ext cx="4818888" cy="1481328"/>
          </a:xfrm>
        </p:spPr>
        <p:txBody>
          <a:bodyPr vert="horz" lIns="91440" tIns="45720" rIns="91440" bIns="45720" rtlCol="0" anchor="b">
            <a:normAutofit fontScale="90000"/>
          </a:bodyPr>
          <a:lstStyle/>
          <a:p>
            <a:pPr rtl="0"/>
            <a:r>
              <a:rPr lang="en-US" sz="5400" kern="1200" dirty="0">
                <a:solidFill>
                  <a:schemeClr val="tx1"/>
                </a:solidFill>
                <a:latin typeface="+mj-lt"/>
                <a:ea typeface="+mj-ea"/>
                <a:cs typeface="+mj-cs"/>
              </a:rPr>
              <a:t>Copilot latest features</a:t>
            </a:r>
          </a:p>
        </p:txBody>
      </p:sp>
      <p:sp>
        <p:nvSpPr>
          <p:cNvPr id="412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17284D13-8D6A-BE12-7C0C-75578D9D3D4F}"/>
              </a:ext>
            </a:extLst>
          </p:cNvPr>
          <p:cNvSpPr>
            <a:spLocks noChangeArrowheads="1"/>
          </p:cNvSpPr>
          <p:nvPr/>
        </p:nvSpPr>
        <p:spPr bwMode="auto">
          <a:xfrm>
            <a:off x="630936" y="2660904"/>
            <a:ext cx="4818888"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lvl="0" indent="-228600" defTabSz="914400" fontAlgn="base">
              <a:lnSpc>
                <a:spcPct val="90000"/>
              </a:lnSpc>
              <a:spcBef>
                <a:spcPct val="0"/>
              </a:spcBef>
              <a:spcAft>
                <a:spcPts val="600"/>
              </a:spcAft>
              <a:buFont typeface="Arial" panose="020B0604020202020204" pitchFamily="34" charset="0"/>
              <a:buChar char="•"/>
            </a:pPr>
            <a:r>
              <a:rPr lang="en-US" altLang="en-IL" sz="1200" b="1"/>
              <a:t>Enhanced Context Understanding</a:t>
            </a:r>
            <a:r>
              <a:rPr lang="en-US" altLang="en-IL" sz="1200"/>
              <a:t>: Use @workspace in Copilot Chat to reference your entire solution, enabling more comprehensive assistance.</a:t>
            </a:r>
          </a:p>
          <a:p>
            <a:pPr lvl="0" indent="-228600" defTabSz="914400" fontAlgn="base">
              <a:lnSpc>
                <a:spcPct val="90000"/>
              </a:lnSpc>
              <a:spcBef>
                <a:spcPct val="0"/>
              </a:spcBef>
              <a:spcAft>
                <a:spcPts val="600"/>
              </a:spcAft>
              <a:buFont typeface="Arial" panose="020B0604020202020204" pitchFamily="34" charset="0"/>
              <a:buChar char="•"/>
            </a:pPr>
            <a:r>
              <a:rPr lang="en-US" altLang="en-IL" sz="1200" b="1"/>
              <a:t>Improved Code Completions</a:t>
            </a:r>
            <a:r>
              <a:rPr lang="en-US" altLang="en-IL" sz="1200"/>
              <a:t>: Refine Copilot's suggestions by adding context or asking questions without accepting them first, allowing for more tailored code completions.</a:t>
            </a:r>
          </a:p>
          <a:p>
            <a:pPr lvl="0" indent="-228600" defTabSz="914400" fontAlgn="base">
              <a:lnSpc>
                <a:spcPct val="90000"/>
              </a:lnSpc>
              <a:spcBef>
                <a:spcPct val="0"/>
              </a:spcBef>
              <a:spcAft>
                <a:spcPts val="600"/>
              </a:spcAft>
              <a:buFont typeface="Arial" panose="020B0604020202020204" pitchFamily="34" charset="0"/>
              <a:buChar char="•"/>
            </a:pPr>
            <a:r>
              <a:rPr lang="en-US" altLang="en-IL" sz="1200" b="1"/>
              <a:t>AI-Powered Debugging</a:t>
            </a:r>
            <a:r>
              <a:rPr lang="en-US" altLang="en-IL" sz="1200"/>
              <a:t>: Copilot now offers AI-generated expressions for conditional breakpoints and tracepoints in C++, streamlining the debugging process.</a:t>
            </a:r>
          </a:p>
          <a:p>
            <a:pPr lvl="0" indent="-228600" defTabSz="914400" fontAlgn="base">
              <a:lnSpc>
                <a:spcPct val="90000"/>
              </a:lnSpc>
              <a:spcBef>
                <a:spcPct val="0"/>
              </a:spcBef>
              <a:spcAft>
                <a:spcPts val="600"/>
              </a:spcAft>
              <a:buFont typeface="Arial" panose="020B0604020202020204" pitchFamily="34" charset="0"/>
              <a:buChar char="•"/>
            </a:pPr>
            <a:r>
              <a:rPr lang="en-US" altLang="en-IL" sz="1200" b="1"/>
              <a:t>Naming Suggestions</a:t>
            </a:r>
            <a:r>
              <a:rPr lang="en-US" altLang="en-IL" sz="1200"/>
              <a:t>: Generate naming suggestions for C++ identifiers based on usage patterns and code style, promoting consistent naming conventions.</a:t>
            </a:r>
          </a:p>
          <a:p>
            <a:pPr lvl="0" indent="-228600" defTabSz="914400" fontAlgn="base">
              <a:lnSpc>
                <a:spcPct val="90000"/>
              </a:lnSpc>
              <a:spcBef>
                <a:spcPct val="0"/>
              </a:spcBef>
              <a:spcAft>
                <a:spcPts val="600"/>
              </a:spcAft>
              <a:buFont typeface="Arial" panose="020B0604020202020204" pitchFamily="34" charset="0"/>
              <a:buChar char="•"/>
            </a:pPr>
            <a:r>
              <a:rPr lang="en-US" altLang="en-IL" sz="1200" b="1"/>
              <a:t>Content Exclusion</a:t>
            </a:r>
            <a:r>
              <a:rPr lang="en-US" altLang="en-IL" sz="1200"/>
              <a:t>: Administrators can configure Copilot to ignore specific files or paths, ensuring sensitive information is protected during AI-assisted development.</a:t>
            </a:r>
          </a:p>
          <a:p>
            <a:pPr lvl="0" indent="-228600" defTabSz="914400" fontAlgn="base">
              <a:lnSpc>
                <a:spcPct val="90000"/>
              </a:lnSpc>
              <a:spcBef>
                <a:spcPct val="0"/>
              </a:spcBef>
              <a:spcAft>
                <a:spcPts val="600"/>
              </a:spcAft>
              <a:buFont typeface="Arial" panose="020B0604020202020204" pitchFamily="34" charset="0"/>
              <a:buChar char="•"/>
            </a:pPr>
            <a:r>
              <a:rPr lang="en-US" altLang="en-IL" sz="1200" b="1"/>
              <a:t>Symbol Summaries</a:t>
            </a:r>
            <a:r>
              <a:rPr lang="en-US" altLang="en-IL" sz="1200"/>
              <a:t>: Hover over symbols in C# and C++ to receive AI-generated summaries, aiding in code comprehension.</a:t>
            </a:r>
          </a:p>
        </p:txBody>
      </p:sp>
      <p:pic>
        <p:nvPicPr>
          <p:cNvPr id="6" name="Picture 5">
            <a:extLst>
              <a:ext uri="{FF2B5EF4-FFF2-40B4-BE49-F238E27FC236}">
                <a16:creationId xmlns:a16="http://schemas.microsoft.com/office/drawing/2014/main" id="{4AEB9197-DC56-9532-84CC-8D97C74ACC96}"/>
              </a:ext>
            </a:extLst>
          </p:cNvPr>
          <p:cNvPicPr>
            <a:picLocks noChangeAspect="1"/>
          </p:cNvPicPr>
          <p:nvPr/>
        </p:nvPicPr>
        <p:blipFill>
          <a:blip r:embed="rId2"/>
          <a:stretch>
            <a:fillRect/>
          </a:stretch>
        </p:blipFill>
        <p:spPr>
          <a:xfrm>
            <a:off x="6840637" y="335267"/>
            <a:ext cx="4197345" cy="6187466"/>
          </a:xfrm>
          <a:prstGeom prst="rect">
            <a:avLst/>
          </a:prstGeom>
        </p:spPr>
      </p:pic>
    </p:spTree>
    <p:extLst>
      <p:ext uri="{BB962C8B-B14F-4D97-AF65-F5344CB8AC3E}">
        <p14:creationId xmlns:p14="http://schemas.microsoft.com/office/powerpoint/2010/main" val="3430761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7B0F12-280F-889B-CC62-39CDA00E40EB}"/>
              </a:ext>
            </a:extLst>
          </p:cNvPr>
          <p:cNvSpPr txBox="1"/>
          <p:nvPr/>
        </p:nvSpPr>
        <p:spPr>
          <a:xfrm>
            <a:off x="2453833" y="2986268"/>
            <a:ext cx="7631576" cy="1446550"/>
          </a:xfrm>
          <a:prstGeom prst="rect">
            <a:avLst/>
          </a:prstGeom>
          <a:noFill/>
        </p:spPr>
        <p:txBody>
          <a:bodyPr wrap="none" rtlCol="0">
            <a:spAutoFit/>
          </a:bodyPr>
          <a:lstStyle/>
          <a:p>
            <a:r>
              <a:rPr lang="en-US" sz="8800" dirty="0"/>
              <a:t>MICROSERVICES</a:t>
            </a:r>
            <a:endParaRPr lang="en-IL" sz="8800" dirty="0"/>
          </a:p>
        </p:txBody>
      </p:sp>
    </p:spTree>
    <p:extLst>
      <p:ext uri="{BB962C8B-B14F-4D97-AF65-F5344CB8AC3E}">
        <p14:creationId xmlns:p14="http://schemas.microsoft.com/office/powerpoint/2010/main" val="3439702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EBAF6CE-2831-93F3-7692-7BE2DCAB3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5" y="1"/>
            <a:ext cx="12211825"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270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C101BE-3BB1-8041-29BE-1D1A4A8A6955}"/>
              </a:ext>
            </a:extLst>
          </p:cNvPr>
          <p:cNvSpPr>
            <a:spLocks noGrp="1"/>
          </p:cNvSpPr>
          <p:nvPr>
            <p:ph type="title"/>
          </p:nvPr>
        </p:nvSpPr>
        <p:spPr>
          <a:xfrm>
            <a:off x="1371599" y="294538"/>
            <a:ext cx="9895951" cy="1033669"/>
          </a:xfrm>
        </p:spPr>
        <p:txBody>
          <a:bodyPr vert="horz" lIns="91440" tIns="45720" rIns="91440" bIns="45720" numCol="1" rtlCol="0" anchor="ctr" anchorCtr="0" compatLnSpc="1">
            <a:prstTxWarp prst="textNoShape">
              <a:avLst/>
            </a:prstTxWarp>
            <a:normAutofit/>
          </a:bodyPr>
          <a:lstStyle/>
          <a:p>
            <a:pPr rtl="0"/>
            <a:r>
              <a:rPr lang="en-US" sz="4000" kern="1200">
                <a:solidFill>
                  <a:srgbClr val="FFFFFF"/>
                </a:solidFill>
                <a:latin typeface="+mj-lt"/>
                <a:ea typeface="+mj-ea"/>
                <a:cs typeface="+mj-cs"/>
              </a:rPr>
              <a:t>Microservices benefits:</a:t>
            </a:r>
          </a:p>
        </p:txBody>
      </p:sp>
      <p:sp>
        <p:nvSpPr>
          <p:cNvPr id="4" name="TextBox 3">
            <a:extLst>
              <a:ext uri="{FF2B5EF4-FFF2-40B4-BE49-F238E27FC236}">
                <a16:creationId xmlns:a16="http://schemas.microsoft.com/office/drawing/2014/main" id="{1A758AF5-69CC-A33E-2990-BAD706A68C42}"/>
              </a:ext>
            </a:extLst>
          </p:cNvPr>
          <p:cNvSpPr txBox="1"/>
          <p:nvPr/>
        </p:nvSpPr>
        <p:spPr bwMode="auto">
          <a:xfrm>
            <a:off x="925975" y="1622744"/>
            <a:ext cx="10648709" cy="5235255"/>
          </a:xfrm>
          <a:prstGeom prst="rect">
            <a:avLst/>
          </a:prstGeom>
        </p:spPr>
        <p:txBody>
          <a:bodyPr vert="horz" lIns="91440" tIns="45720" rIns="91440" bIns="45720" numCol="1" rtlCol="0" anchor="ctr" anchorCtr="0" compatLnSpc="1">
            <a:prstTxWarp prst="textNoShape">
              <a:avLst/>
            </a:prstTxWarp>
            <a:normAutofit lnSpcReduction="10000"/>
          </a:bodyPr>
          <a:lstStyle/>
          <a:p>
            <a:pPr marL="228600" indent="-228600" defTabSz="914400">
              <a:lnSpc>
                <a:spcPct val="90000"/>
              </a:lnSpc>
              <a:spcBef>
                <a:spcPts val="1000"/>
              </a:spcBef>
              <a:buFont typeface="Arial" panose="020B0604020202020204" pitchFamily="34" charset="0"/>
              <a:buChar char="•"/>
            </a:pPr>
            <a:r>
              <a:rPr lang="en-US" sz="1600" b="1" dirty="0"/>
              <a:t>Modularity</a:t>
            </a:r>
            <a:r>
              <a:rPr lang="en-US" sz="1600" dirty="0"/>
              <a:t>: Microservices allow for breaking down the application into smaller, manageable pieces. This modularity facilitates easier understanding, development, and maintenance of each service.</a:t>
            </a:r>
          </a:p>
          <a:p>
            <a:pPr marL="228600" indent="-228600" defTabSz="914400">
              <a:lnSpc>
                <a:spcPct val="90000"/>
              </a:lnSpc>
              <a:spcBef>
                <a:spcPts val="1000"/>
              </a:spcBef>
              <a:buFont typeface="Arial" panose="020B0604020202020204" pitchFamily="34" charset="0"/>
              <a:buChar char="•"/>
            </a:pPr>
            <a:r>
              <a:rPr lang="en-US" sz="1600" b="1" dirty="0"/>
              <a:t>Scalability</a:t>
            </a:r>
            <a:r>
              <a:rPr lang="en-US" sz="1600" dirty="0"/>
              <a:t>: Each microservice can be scaled independently, allowing for more efficient use of resources. This is particularly advantageous in cloud environments where services can be scaled up or down based on demand.</a:t>
            </a:r>
          </a:p>
          <a:p>
            <a:pPr marL="228600" indent="-228600" defTabSz="914400">
              <a:lnSpc>
                <a:spcPct val="90000"/>
              </a:lnSpc>
              <a:spcBef>
                <a:spcPts val="1000"/>
              </a:spcBef>
              <a:buFont typeface="Arial" panose="020B0604020202020204" pitchFamily="34" charset="0"/>
              <a:buChar char="•"/>
            </a:pPr>
            <a:r>
              <a:rPr lang="en-US" sz="1600" b="1" dirty="0"/>
              <a:t>Flexibility in Technology Stack:</a:t>
            </a:r>
            <a:r>
              <a:rPr lang="en-US" sz="1600" dirty="0"/>
              <a:t> Different microservices can use different technologies and programming languages, allowing teams to choose the best tools for each specific task.</a:t>
            </a:r>
          </a:p>
          <a:p>
            <a:pPr marL="228600" indent="-228600" defTabSz="914400">
              <a:lnSpc>
                <a:spcPct val="90000"/>
              </a:lnSpc>
              <a:spcBef>
                <a:spcPts val="1000"/>
              </a:spcBef>
              <a:buFont typeface="Arial" panose="020B0604020202020204" pitchFamily="34" charset="0"/>
              <a:buChar char="•"/>
            </a:pPr>
            <a:r>
              <a:rPr lang="en-US" sz="1600" b="1" dirty="0"/>
              <a:t>Resilience</a:t>
            </a:r>
            <a:r>
              <a:rPr lang="en-US" sz="1600" dirty="0"/>
              <a:t>: Since services are independent, the failure of one service doesn't bring down the entire system. This compartmentalization enhances the overall resilience and reliability of the application.</a:t>
            </a:r>
          </a:p>
          <a:p>
            <a:pPr marL="228600" indent="-228600" defTabSz="914400">
              <a:lnSpc>
                <a:spcPct val="90000"/>
              </a:lnSpc>
              <a:spcBef>
                <a:spcPts val="1000"/>
              </a:spcBef>
              <a:buFont typeface="Arial" panose="020B0604020202020204" pitchFamily="34" charset="0"/>
              <a:buChar char="•"/>
            </a:pPr>
            <a:r>
              <a:rPr lang="en-US" sz="1600" b="1" dirty="0"/>
              <a:t>Continuous Deployment and Delivery</a:t>
            </a:r>
            <a:r>
              <a:rPr lang="en-US" sz="1600" dirty="0"/>
              <a:t>: Microservices enable more frequent and reliable continuous deployment and continuous integration (CI/CD) practices. Updates to individual services can be deployed without impacting the entire application.</a:t>
            </a:r>
          </a:p>
          <a:p>
            <a:pPr marL="228600" indent="-228600" defTabSz="914400">
              <a:lnSpc>
                <a:spcPct val="90000"/>
              </a:lnSpc>
              <a:spcBef>
                <a:spcPts val="1000"/>
              </a:spcBef>
              <a:buFont typeface="Arial" panose="020B0604020202020204" pitchFamily="34" charset="0"/>
              <a:buChar char="•"/>
            </a:pPr>
            <a:r>
              <a:rPr lang="en-US" sz="1600" b="1" dirty="0"/>
              <a:t>Easier Maintenance and Debugging</a:t>
            </a:r>
            <a:r>
              <a:rPr lang="en-US" sz="1600" dirty="0"/>
              <a:t>: Smaller codebases and service isolation make it easier to maintain and debug the application.</a:t>
            </a:r>
          </a:p>
          <a:p>
            <a:pPr marL="228600" indent="-228600" defTabSz="914400">
              <a:lnSpc>
                <a:spcPct val="90000"/>
              </a:lnSpc>
              <a:spcBef>
                <a:spcPts val="1000"/>
              </a:spcBef>
              <a:buFont typeface="Arial" panose="020B0604020202020204" pitchFamily="34" charset="0"/>
              <a:buChar char="•"/>
            </a:pPr>
            <a:r>
              <a:rPr lang="en-US" sz="1600" b="1" dirty="0"/>
              <a:t>Improved Performance</a:t>
            </a:r>
            <a:r>
              <a:rPr lang="en-US" sz="1600" dirty="0"/>
              <a:t>: Microservices can improve application performance, especially when they enable more efficient and distributed processing.</a:t>
            </a:r>
          </a:p>
          <a:p>
            <a:pPr marL="228600" indent="-228600" defTabSz="914400">
              <a:lnSpc>
                <a:spcPct val="90000"/>
              </a:lnSpc>
              <a:spcBef>
                <a:spcPts val="1000"/>
              </a:spcBef>
              <a:buFont typeface="Arial" panose="020B0604020202020204" pitchFamily="34" charset="0"/>
              <a:buChar char="•"/>
            </a:pPr>
            <a:r>
              <a:rPr lang="en-US" sz="1600" b="1" dirty="0"/>
              <a:t>Better Alignment with Organizational Structure</a:t>
            </a:r>
            <a:r>
              <a:rPr lang="en-US" sz="1600" dirty="0"/>
              <a:t>: Microservices can align well with small, cross-functional teams, where each team is responsible for specific services. This enhances both accountability and productivity.</a:t>
            </a:r>
          </a:p>
          <a:p>
            <a:pPr marL="228600" indent="-228600" defTabSz="914400">
              <a:lnSpc>
                <a:spcPct val="90000"/>
              </a:lnSpc>
              <a:spcBef>
                <a:spcPts val="1000"/>
              </a:spcBef>
              <a:buFont typeface="Arial" panose="020B0604020202020204" pitchFamily="34" charset="0"/>
              <a:buChar char="•"/>
            </a:pPr>
            <a:r>
              <a:rPr lang="en-US" sz="1600" b="1" dirty="0"/>
              <a:t>Reduced Risk in Change Management</a:t>
            </a:r>
            <a:r>
              <a:rPr lang="en-US" sz="1600" dirty="0"/>
              <a:t>: Changes made in one service have minimal impact on other services. This reduces the risk associated with changing code.</a:t>
            </a:r>
          </a:p>
        </p:txBody>
      </p:sp>
    </p:spTree>
    <p:extLst>
      <p:ext uri="{BB962C8B-B14F-4D97-AF65-F5344CB8AC3E}">
        <p14:creationId xmlns:p14="http://schemas.microsoft.com/office/powerpoint/2010/main" val="3197993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4C0C818A-1C58-9822-BBB8-A08DC45FD082}"/>
              </a:ext>
            </a:extLst>
          </p:cNvPr>
          <p:cNvSpPr txBox="1"/>
          <p:nvPr/>
        </p:nvSpPr>
        <p:spPr>
          <a:xfrm>
            <a:off x="3004615" y="846032"/>
            <a:ext cx="6182770" cy="228251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109" rtl="0" eaLnBrk="1" fontAlgn="auto" latinLnBrk="0" hangingPunct="1">
              <a:lnSpc>
                <a:spcPct val="100000"/>
              </a:lnSpc>
              <a:spcBef>
                <a:spcPts val="0"/>
              </a:spcBef>
              <a:spcAft>
                <a:spcPts val="0"/>
              </a:spcAft>
              <a:buClrTx/>
              <a:buSzTx/>
              <a:buFontTx/>
              <a:buNone/>
              <a:tabLst/>
              <a:defRPr/>
            </a:pPr>
            <a:endParaRPr kumimoji="0" lang="en-US" sz="9948" b="1" i="0" u="none" strike="noStrike" kern="0" cap="none" spc="-75" normalizeH="0" baseline="0" noProof="0">
              <a:ln>
                <a:noFill/>
              </a:ln>
              <a:solidFill>
                <a:srgbClr val="333333"/>
              </a:solidFill>
              <a:effectLst/>
              <a:uLnTx/>
              <a:uFillTx/>
              <a:latin typeface="Segoe UI Semibold" panose="020B0502040204020203" pitchFamily="34" charset="0"/>
              <a:ea typeface="+mn-ea"/>
              <a:cs typeface="Segoe UI Semibold" panose="020B0502040204020203" pitchFamily="34" charset="0"/>
            </a:endParaRPr>
          </a:p>
        </p:txBody>
      </p:sp>
      <p:sp>
        <p:nvSpPr>
          <p:cNvPr id="4" name="TextBox 10">
            <a:extLst>
              <a:ext uri="{FF2B5EF4-FFF2-40B4-BE49-F238E27FC236}">
                <a16:creationId xmlns:a16="http://schemas.microsoft.com/office/drawing/2014/main" id="{0953D617-887D-0D88-B404-23C5763090BA}"/>
              </a:ext>
            </a:extLst>
          </p:cNvPr>
          <p:cNvSpPr txBox="1"/>
          <p:nvPr/>
        </p:nvSpPr>
        <p:spPr>
          <a:xfrm>
            <a:off x="2121418" y="2347497"/>
            <a:ext cx="7949165" cy="954088"/>
          </a:xfrm>
          <a:prstGeom prst="roundRect">
            <a:avLst>
              <a:gd name="adj" fmla="val 50000"/>
            </a:avLst>
          </a:prstGeom>
          <a:gradFill>
            <a:gsLst>
              <a:gs pos="85000">
                <a:srgbClr val="6C1CB2"/>
              </a:gs>
              <a:gs pos="0">
                <a:srgbClr val="C03BC4"/>
              </a:gs>
            </a:gsLst>
            <a:path path="circle">
              <a:fillToRect l="100000" t="100000"/>
            </a:path>
          </a:gradFill>
          <a:effectLst/>
        </p:spPr>
        <p:txBody>
          <a:bodyPr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b="1">
                <a:solidFill>
                  <a:srgbClr val="FFFFFF"/>
                </a:solidFill>
                <a:latin typeface="Open Sans" panose="020B0606030504020204" pitchFamily="34" charset="0"/>
                <a:ea typeface="Open Sans" panose="020B0606030504020204" pitchFamily="34" charset="0"/>
                <a:cs typeface="Open Sans" panose="020B0606030504020204" pitchFamily="34" charset="0"/>
              </a:rPr>
              <a:t>Build, test, and deploy apps seamlessly from code to cloud</a:t>
            </a:r>
            <a:endPar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B0308D17-13E6-3F1B-924E-5FBE9449E7A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598458" y="1074495"/>
            <a:ext cx="4995084" cy="1456880"/>
          </a:xfrm>
          <a:prstGeom prst="rect">
            <a:avLst/>
          </a:prstGeom>
        </p:spPr>
      </p:pic>
      <p:sp>
        <p:nvSpPr>
          <p:cNvPr id="6" name="TextBox 12">
            <a:extLst>
              <a:ext uri="{FF2B5EF4-FFF2-40B4-BE49-F238E27FC236}">
                <a16:creationId xmlns:a16="http://schemas.microsoft.com/office/drawing/2014/main" id="{2E9C8EFD-A1CB-A754-B4F0-68EC7BEC133A}"/>
              </a:ext>
            </a:extLst>
          </p:cNvPr>
          <p:cNvSpPr txBox="1"/>
          <p:nvPr/>
        </p:nvSpPr>
        <p:spPr>
          <a:xfrm>
            <a:off x="653796" y="5642635"/>
            <a:ext cx="10884408"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kumimoji="0" lang="en-US" sz="2400" b="0" i="0" u="none" strike="noStrike" kern="1200" cap="none" spc="0" normalizeH="0" baseline="0" noProof="0">
                <a:ln>
                  <a:noFill/>
                </a:ln>
                <a:solidFill>
                  <a:srgbClr val="E566CC"/>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Extensible, </a:t>
            </a:r>
            <a:r>
              <a:rPr lang="en-US" sz="2400" err="1">
                <a:solidFill>
                  <a:srgbClr val="E566CC"/>
                </a:solidFill>
                <a:latin typeface="Open Sans Semibold" panose="020B0706030804020204" pitchFamily="34" charset="0"/>
                <a:ea typeface="Open Sans Semibold" panose="020B0706030804020204" pitchFamily="34" charset="0"/>
                <a:cs typeface="Open Sans Semibold" panose="020B0706030804020204" pitchFamily="34" charset="0"/>
              </a:rPr>
              <a:t>OpenTelemetry</a:t>
            </a:r>
            <a:r>
              <a:rPr lang="en-US" sz="2400">
                <a:solidFill>
                  <a:srgbClr val="E566CC"/>
                </a:solidFill>
                <a:latin typeface="Open Sans Semibold" panose="020B0706030804020204" pitchFamily="34" charset="0"/>
                <a:ea typeface="Open Sans Semibold" panose="020B0706030804020204" pitchFamily="34" charset="0"/>
                <a:cs typeface="Open Sans Semibold" panose="020B0706030804020204" pitchFamily="34" charset="0"/>
              </a:rPr>
              <a:t> Built-in, &amp; Ready for Any Cloud</a:t>
            </a:r>
            <a:endParaRPr kumimoji="0" lang="en-US" sz="2400" b="0" i="0" u="none" strike="noStrike" kern="1200" cap="none" spc="0" normalizeH="0" baseline="0" noProof="0">
              <a:ln>
                <a:noFill/>
              </a:ln>
              <a:solidFill>
                <a:srgbClr val="E566CC"/>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7" name="Group 6">
            <a:extLst>
              <a:ext uri="{FF2B5EF4-FFF2-40B4-BE49-F238E27FC236}">
                <a16:creationId xmlns:a16="http://schemas.microsoft.com/office/drawing/2014/main" id="{EA7DCB7A-D329-F6DD-49C7-36FB06BEAA28}"/>
              </a:ext>
            </a:extLst>
          </p:cNvPr>
          <p:cNvGrpSpPr/>
          <p:nvPr/>
        </p:nvGrpSpPr>
        <p:grpSpPr>
          <a:xfrm>
            <a:off x="2280913" y="4539723"/>
            <a:ext cx="3736222" cy="605892"/>
            <a:chOff x="2280913" y="4329795"/>
            <a:chExt cx="3736222" cy="605892"/>
          </a:xfrm>
        </p:grpSpPr>
        <p:sp>
          <p:nvSpPr>
            <p:cNvPr id="17" name="TextBox 14">
              <a:extLst>
                <a:ext uri="{FF2B5EF4-FFF2-40B4-BE49-F238E27FC236}">
                  <a16:creationId xmlns:a16="http://schemas.microsoft.com/office/drawing/2014/main" id="{86FE8D6A-36B0-E6D4-383B-0373B756C17C}"/>
                </a:ext>
              </a:extLst>
            </p:cNvPr>
            <p:cNvSpPr txBox="1"/>
            <p:nvPr/>
          </p:nvSpPr>
          <p:spPr>
            <a:xfrm>
              <a:off x="2280913" y="4329795"/>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Integrations</a:t>
              </a:r>
            </a:p>
          </p:txBody>
        </p:sp>
        <p:sp>
          <p:nvSpPr>
            <p:cNvPr id="18" name="Freeform: Shape 17" descr="Gradient icon of a gear and a trending up arrow">
              <a:extLst>
                <a:ext uri="{FF2B5EF4-FFF2-40B4-BE49-F238E27FC236}">
                  <a16:creationId xmlns:a16="http://schemas.microsoft.com/office/drawing/2014/main" id="{EEE34E41-5B9F-6789-D34F-DCD7FFD16D49}"/>
                </a:ext>
              </a:extLst>
            </p:cNvPr>
            <p:cNvSpPr>
              <a:spLocks noChangeAspect="1"/>
            </p:cNvSpPr>
            <p:nvPr/>
          </p:nvSpPr>
          <p:spPr>
            <a:xfrm>
              <a:off x="2512216" y="4455413"/>
              <a:ext cx="369208" cy="354657"/>
            </a:xfrm>
            <a:custGeom>
              <a:avLst/>
              <a:gdLst>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0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16868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2793 w 871150"/>
                <a:gd name="connsiteY33" fmla="*/ 1172 h 820497"/>
                <a:gd name="connsiteX34" fmla="*/ 56984 w 871150"/>
                <a:gd name="connsiteY34" fmla="*/ 24211 h 820497"/>
                <a:gd name="connsiteX35" fmla="*/ 1176 w 871150"/>
                <a:gd name="connsiteY35" fmla="*/ 1172 h 820497"/>
                <a:gd name="connsiteX36" fmla="*/ 0 w 871150"/>
                <a:gd name="connsiteY36"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56984 w 871150"/>
                <a:gd name="connsiteY33" fmla="*/ 24211 h 820497"/>
                <a:gd name="connsiteX34" fmla="*/ 1176 w 871150"/>
                <a:gd name="connsiteY34" fmla="*/ 1172 h 820497"/>
                <a:gd name="connsiteX35" fmla="*/ 0 w 871150"/>
                <a:gd name="connsiteY35"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76 w 871150"/>
                <a:gd name="connsiteY33" fmla="*/ 1172 h 820497"/>
                <a:gd name="connsiteX34" fmla="*/ 0 w 871150"/>
                <a:gd name="connsiteY34" fmla="*/ 0 h 820497"/>
                <a:gd name="connsiteX0" fmla="*/ 419523 w 839050"/>
                <a:gd name="connsiteY0" fmla="*/ 285004 h 805982"/>
                <a:gd name="connsiteX1" fmla="*/ 305112 w 839050"/>
                <a:gd name="connsiteY1" fmla="*/ 402995 h 805982"/>
                <a:gd name="connsiteX2" fmla="*/ 419523 w 839050"/>
                <a:gd name="connsiteY2" fmla="*/ 520981 h 805982"/>
                <a:gd name="connsiteX3" fmla="*/ 533942 w 839050"/>
                <a:gd name="connsiteY3" fmla="*/ 402995 h 805982"/>
                <a:gd name="connsiteX4" fmla="*/ 419523 w 839050"/>
                <a:gd name="connsiteY4" fmla="*/ 285004 h 805982"/>
                <a:gd name="connsiteX5" fmla="*/ 266635 w 839050"/>
                <a:gd name="connsiteY5" fmla="*/ 0 h 805982"/>
                <a:gd name="connsiteX6" fmla="*/ 306003 w 839050"/>
                <a:gd name="connsiteY6" fmla="*/ 41277 h 805982"/>
                <a:gd name="connsiteX7" fmla="*/ 534818 w 839050"/>
                <a:gd name="connsiteY7" fmla="*/ 41320 h 805982"/>
                <a:gd name="connsiteX8" fmla="*/ 573735 w 839050"/>
                <a:gd name="connsiteY8" fmla="*/ 535 h 805982"/>
                <a:gd name="connsiteX9" fmla="*/ 690878 w 839050"/>
                <a:gd name="connsiteY9" fmla="*/ 73036 h 805982"/>
                <a:gd name="connsiteX10" fmla="*/ 676190 w 839050"/>
                <a:gd name="connsiteY10" fmla="*/ 122660 h 805982"/>
                <a:gd name="connsiteX11" fmla="*/ 790624 w 839050"/>
                <a:gd name="connsiteY11" fmla="*/ 320136 h 805982"/>
                <a:gd name="connsiteX12" fmla="*/ 833165 w 839050"/>
                <a:gd name="connsiteY12" fmla="*/ 330344 h 805982"/>
                <a:gd name="connsiteX13" fmla="*/ 839050 w 839050"/>
                <a:gd name="connsiteY13" fmla="*/ 402995 h 805982"/>
                <a:gd name="connsiteX14" fmla="*/ 833670 w 839050"/>
                <a:gd name="connsiteY14" fmla="*/ 472504 h 805982"/>
                <a:gd name="connsiteX15" fmla="*/ 787591 w 839050"/>
                <a:gd name="connsiteY15" fmla="*/ 483861 h 805982"/>
                <a:gd name="connsiteX16" fmla="*/ 673844 w 839050"/>
                <a:gd name="connsiteY16" fmla="*/ 680222 h 805982"/>
                <a:gd name="connsiteX17" fmla="*/ 689481 w 839050"/>
                <a:gd name="connsiteY17" fmla="*/ 734173 h 805982"/>
                <a:gd name="connsiteX18" fmla="*/ 572450 w 839050"/>
                <a:gd name="connsiteY18" fmla="*/ 805982 h 805982"/>
                <a:gd name="connsiteX19" fmla="*/ 533089 w 839050"/>
                <a:gd name="connsiteY19" fmla="*/ 764701 h 805982"/>
                <a:gd name="connsiteX20" fmla="*/ 304274 w 839050"/>
                <a:gd name="connsiteY20" fmla="*/ 764662 h 805982"/>
                <a:gd name="connsiteX21" fmla="*/ 265342 w 839050"/>
                <a:gd name="connsiteY21" fmla="*/ 805463 h 805982"/>
                <a:gd name="connsiteX22" fmla="*/ 148199 w 839050"/>
                <a:gd name="connsiteY22" fmla="*/ 732977 h 805982"/>
                <a:gd name="connsiteX23" fmla="*/ 162902 w 839050"/>
                <a:gd name="connsiteY23" fmla="*/ 683319 h 805982"/>
                <a:gd name="connsiteX24" fmla="*/ 48460 w 839050"/>
                <a:gd name="connsiteY24" fmla="*/ 485846 h 805982"/>
                <a:gd name="connsiteX25" fmla="*/ 5889 w 839050"/>
                <a:gd name="connsiteY25" fmla="*/ 475627 h 805982"/>
                <a:gd name="connsiteX26" fmla="*/ 0 w 839050"/>
                <a:gd name="connsiteY26" fmla="*/ 402995 h 805982"/>
                <a:gd name="connsiteX27" fmla="*/ 5383 w 839050"/>
                <a:gd name="connsiteY27" fmla="*/ 333482 h 805982"/>
                <a:gd name="connsiteX28" fmla="*/ 51490 w 839050"/>
                <a:gd name="connsiteY28" fmla="*/ 322117 h 805982"/>
                <a:gd name="connsiteX29" fmla="*/ 165237 w 839050"/>
                <a:gd name="connsiteY29" fmla="*/ 125767 h 805982"/>
                <a:gd name="connsiteX30" fmla="*/ 149603 w 839050"/>
                <a:gd name="connsiteY30" fmla="*/ 71790 h 805982"/>
                <a:gd name="connsiteX31" fmla="*/ 266635 w 839050"/>
                <a:gd name="connsiteY31" fmla="*/ 0 h 8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9050" h="805982">
                  <a:moveTo>
                    <a:pt x="419523" y="285004"/>
                  </a:moveTo>
                  <a:cubicBezTo>
                    <a:pt x="356336" y="285004"/>
                    <a:pt x="305112" y="337832"/>
                    <a:pt x="305112" y="402995"/>
                  </a:cubicBezTo>
                  <a:cubicBezTo>
                    <a:pt x="305112" y="468154"/>
                    <a:pt x="356336" y="520981"/>
                    <a:pt x="419523" y="520981"/>
                  </a:cubicBezTo>
                  <a:cubicBezTo>
                    <a:pt x="482718" y="520981"/>
                    <a:pt x="533942" y="468154"/>
                    <a:pt x="533942" y="402995"/>
                  </a:cubicBezTo>
                  <a:cubicBezTo>
                    <a:pt x="533942" y="337832"/>
                    <a:pt x="482718" y="285004"/>
                    <a:pt x="419523" y="285004"/>
                  </a:cubicBezTo>
                  <a:close/>
                  <a:moveTo>
                    <a:pt x="266635" y="0"/>
                  </a:moveTo>
                  <a:lnTo>
                    <a:pt x="306003" y="41277"/>
                  </a:lnTo>
                  <a:cubicBezTo>
                    <a:pt x="368222" y="106529"/>
                    <a:pt x="472584" y="106552"/>
                    <a:pt x="534818" y="41320"/>
                  </a:cubicBezTo>
                  <a:lnTo>
                    <a:pt x="573735" y="535"/>
                  </a:lnTo>
                  <a:cubicBezTo>
                    <a:pt x="616719" y="18058"/>
                    <a:pt x="656222" y="42697"/>
                    <a:pt x="690878" y="73036"/>
                  </a:cubicBezTo>
                  <a:lnTo>
                    <a:pt x="676190" y="122660"/>
                  </a:lnTo>
                  <a:cubicBezTo>
                    <a:pt x="650626" y="208996"/>
                    <a:pt x="702819" y="299062"/>
                    <a:pt x="790624" y="320136"/>
                  </a:cubicBezTo>
                  <a:lnTo>
                    <a:pt x="833165" y="330344"/>
                  </a:lnTo>
                  <a:cubicBezTo>
                    <a:pt x="837040" y="353967"/>
                    <a:pt x="839050" y="378241"/>
                    <a:pt x="839050" y="402995"/>
                  </a:cubicBezTo>
                  <a:cubicBezTo>
                    <a:pt x="839050" y="426653"/>
                    <a:pt x="837213" y="449876"/>
                    <a:pt x="833670" y="472504"/>
                  </a:cubicBezTo>
                  <a:lnTo>
                    <a:pt x="787591" y="483861"/>
                  </a:lnTo>
                  <a:cubicBezTo>
                    <a:pt x="700658" y="505304"/>
                    <a:pt x="649005" y="594459"/>
                    <a:pt x="673844" y="680222"/>
                  </a:cubicBezTo>
                  <a:lnTo>
                    <a:pt x="689481" y="734173"/>
                  </a:lnTo>
                  <a:cubicBezTo>
                    <a:pt x="654806" y="764251"/>
                    <a:pt x="615345" y="788651"/>
                    <a:pt x="572450" y="805982"/>
                  </a:cubicBezTo>
                  <a:lnTo>
                    <a:pt x="533089" y="764701"/>
                  </a:lnTo>
                  <a:cubicBezTo>
                    <a:pt x="470870" y="699453"/>
                    <a:pt x="366509" y="699438"/>
                    <a:pt x="304274" y="764662"/>
                  </a:cubicBezTo>
                  <a:lnTo>
                    <a:pt x="265342" y="805463"/>
                  </a:lnTo>
                  <a:cubicBezTo>
                    <a:pt x="222358" y="787943"/>
                    <a:pt x="182862" y="763308"/>
                    <a:pt x="148199" y="732977"/>
                  </a:cubicBezTo>
                  <a:lnTo>
                    <a:pt x="162902" y="683319"/>
                  </a:lnTo>
                  <a:cubicBezTo>
                    <a:pt x="188466" y="596990"/>
                    <a:pt x="136266" y="506920"/>
                    <a:pt x="48460" y="485846"/>
                  </a:cubicBezTo>
                  <a:lnTo>
                    <a:pt x="5889" y="475627"/>
                  </a:lnTo>
                  <a:cubicBezTo>
                    <a:pt x="2014" y="452015"/>
                    <a:pt x="0" y="427749"/>
                    <a:pt x="0" y="402995"/>
                  </a:cubicBezTo>
                  <a:cubicBezTo>
                    <a:pt x="0" y="379333"/>
                    <a:pt x="1841" y="356113"/>
                    <a:pt x="5383" y="333482"/>
                  </a:cubicBezTo>
                  <a:lnTo>
                    <a:pt x="51490" y="322117"/>
                  </a:lnTo>
                  <a:cubicBezTo>
                    <a:pt x="138435" y="300674"/>
                    <a:pt x="190083" y="211523"/>
                    <a:pt x="165237" y="125767"/>
                  </a:cubicBezTo>
                  <a:lnTo>
                    <a:pt x="149603" y="71790"/>
                  </a:lnTo>
                  <a:cubicBezTo>
                    <a:pt x="184275" y="41712"/>
                    <a:pt x="223740" y="17319"/>
                    <a:pt x="266635" y="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8" name="Group 7">
            <a:extLst>
              <a:ext uri="{FF2B5EF4-FFF2-40B4-BE49-F238E27FC236}">
                <a16:creationId xmlns:a16="http://schemas.microsoft.com/office/drawing/2014/main" id="{7682152F-61E4-16D1-F2EB-F9642D33FB5C}"/>
              </a:ext>
            </a:extLst>
          </p:cNvPr>
          <p:cNvGrpSpPr/>
          <p:nvPr/>
        </p:nvGrpSpPr>
        <p:grpSpPr>
          <a:xfrm>
            <a:off x="6174866" y="4539723"/>
            <a:ext cx="3736222" cy="605892"/>
            <a:chOff x="6174866" y="4329795"/>
            <a:chExt cx="3736222" cy="605892"/>
          </a:xfrm>
        </p:grpSpPr>
        <p:sp>
          <p:nvSpPr>
            <p:cNvPr id="15" name="TextBox 17">
              <a:extLst>
                <a:ext uri="{FF2B5EF4-FFF2-40B4-BE49-F238E27FC236}">
                  <a16:creationId xmlns:a16="http://schemas.microsoft.com/office/drawing/2014/main" id="{3159B73D-3B15-3DF4-AA6D-E22FE200BA81}"/>
                </a:ext>
              </a:extLst>
            </p:cNvPr>
            <p:cNvSpPr txBox="1"/>
            <p:nvPr/>
          </p:nvSpPr>
          <p:spPr>
            <a:xfrm>
              <a:off x="6174866" y="4329795"/>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Deployment</a:t>
              </a:r>
            </a:p>
          </p:txBody>
        </p:sp>
        <p:sp>
          <p:nvSpPr>
            <p:cNvPr id="16" name="Graphic 49">
              <a:extLst>
                <a:ext uri="{FF2B5EF4-FFF2-40B4-BE49-F238E27FC236}">
                  <a16:creationId xmlns:a16="http://schemas.microsoft.com/office/drawing/2014/main" id="{5070F345-3358-1021-25CD-AB2DAB7061F5}"/>
                </a:ext>
                <a:ext uri="{C183D7F6-B498-43B3-948B-1728B52AA6E4}">
                  <adec:decorative xmlns:adec="http://schemas.microsoft.com/office/drawing/2017/decorative" val="1"/>
                </a:ext>
              </a:extLst>
            </p:cNvPr>
            <p:cNvSpPr/>
            <p:nvPr/>
          </p:nvSpPr>
          <p:spPr>
            <a:xfrm>
              <a:off x="6439247" y="4455413"/>
              <a:ext cx="354657" cy="354657"/>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28575 w 171450"/>
                <a:gd name="connsiteY9" fmla="*/ 35719 h 171450"/>
                <a:gd name="connsiteX10" fmla="*/ 35719 w 171450"/>
                <a:gd name="connsiteY10" fmla="*/ 28575 h 171450"/>
                <a:gd name="connsiteX11" fmla="*/ 59531 w 171450"/>
                <a:gd name="connsiteY11" fmla="*/ 28575 h 171450"/>
                <a:gd name="connsiteX12" fmla="*/ 66675 w 171450"/>
                <a:gd name="connsiteY12" fmla="*/ 35719 h 171450"/>
                <a:gd name="connsiteX13" fmla="*/ 59531 w 171450"/>
                <a:gd name="connsiteY13" fmla="*/ 42863 h 171450"/>
                <a:gd name="connsiteX14" fmla="*/ 52959 w 171450"/>
                <a:gd name="connsiteY14" fmla="*/ 42863 h 171450"/>
                <a:gd name="connsiteX15" fmla="*/ 69342 w 171450"/>
                <a:gd name="connsiteY15" fmla="*/ 59246 h 171450"/>
                <a:gd name="connsiteX16" fmla="*/ 69698 w 171450"/>
                <a:gd name="connsiteY16" fmla="*/ 69342 h 171450"/>
                <a:gd name="connsiteX17" fmla="*/ 59602 w 171450"/>
                <a:gd name="connsiteY17" fmla="*/ 69698 h 171450"/>
                <a:gd name="connsiteX18" fmla="*/ 59246 w 171450"/>
                <a:gd name="connsiteY18" fmla="*/ 69342 h 171450"/>
                <a:gd name="connsiteX19" fmla="*/ 42863 w 171450"/>
                <a:gd name="connsiteY19" fmla="*/ 52959 h 171450"/>
                <a:gd name="connsiteX20" fmla="*/ 42863 w 171450"/>
                <a:gd name="connsiteY20" fmla="*/ 59541 h 171450"/>
                <a:gd name="connsiteX21" fmla="*/ 35719 w 171450"/>
                <a:gd name="connsiteY21" fmla="*/ 66685 h 171450"/>
                <a:gd name="connsiteX22" fmla="*/ 28575 w 171450"/>
                <a:gd name="connsiteY22" fmla="*/ 59541 h 171450"/>
                <a:gd name="connsiteX23" fmla="*/ 28575 w 171450"/>
                <a:gd name="connsiteY23" fmla="*/ 35719 h 171450"/>
                <a:gd name="connsiteX24" fmla="*/ 140780 w 171450"/>
                <a:gd name="connsiteY24" fmla="*/ 140789 h 171450"/>
                <a:gd name="connsiteX25" fmla="*/ 135731 w 171450"/>
                <a:gd name="connsiteY25" fmla="*/ 142885 h 171450"/>
                <a:gd name="connsiteX26" fmla="*/ 111919 w 171450"/>
                <a:gd name="connsiteY26" fmla="*/ 142885 h 171450"/>
                <a:gd name="connsiteX27" fmla="*/ 104775 w 171450"/>
                <a:gd name="connsiteY27" fmla="*/ 135741 h 171450"/>
                <a:gd name="connsiteX28" fmla="*/ 111919 w 171450"/>
                <a:gd name="connsiteY28" fmla="*/ 128597 h 171450"/>
                <a:gd name="connsiteX29" fmla="*/ 118491 w 171450"/>
                <a:gd name="connsiteY29" fmla="*/ 128597 h 171450"/>
                <a:gd name="connsiteX30" fmla="*/ 102108 w 171450"/>
                <a:gd name="connsiteY30" fmla="*/ 112214 h 171450"/>
                <a:gd name="connsiteX31" fmla="*/ 102278 w 171450"/>
                <a:gd name="connsiteY31" fmla="*/ 102113 h 171450"/>
                <a:gd name="connsiteX32" fmla="*/ 112205 w 171450"/>
                <a:gd name="connsiteY32" fmla="*/ 102108 h 171450"/>
                <a:gd name="connsiteX33" fmla="*/ 128588 w 171450"/>
                <a:gd name="connsiteY33" fmla="*/ 118491 h 171450"/>
                <a:gd name="connsiteX34" fmla="*/ 128588 w 171450"/>
                <a:gd name="connsiteY34" fmla="*/ 111919 h 171450"/>
                <a:gd name="connsiteX35" fmla="*/ 135731 w 171450"/>
                <a:gd name="connsiteY35" fmla="*/ 104775 h 171450"/>
                <a:gd name="connsiteX36" fmla="*/ 142875 w 171450"/>
                <a:gd name="connsiteY36" fmla="*/ 111919 h 171450"/>
                <a:gd name="connsiteX37" fmla="*/ 142875 w 171450"/>
                <a:gd name="connsiteY37" fmla="*/ 135741 h 171450"/>
                <a:gd name="connsiteX38" fmla="*/ 140780 w 171450"/>
                <a:gd name="connsiteY38" fmla="*/ 140789 h 171450"/>
                <a:gd name="connsiteX39" fmla="*/ 142875 w 171450"/>
                <a:gd name="connsiteY39" fmla="*/ 35728 h 171450"/>
                <a:gd name="connsiteX40" fmla="*/ 142875 w 171450"/>
                <a:gd name="connsiteY40" fmla="*/ 59541 h 171450"/>
                <a:gd name="connsiteX41" fmla="*/ 135731 w 171450"/>
                <a:gd name="connsiteY41" fmla="*/ 66685 h 171450"/>
                <a:gd name="connsiteX42" fmla="*/ 128588 w 171450"/>
                <a:gd name="connsiteY42" fmla="*/ 59541 h 171450"/>
                <a:gd name="connsiteX43" fmla="*/ 128588 w 171450"/>
                <a:gd name="connsiteY43" fmla="*/ 52969 h 171450"/>
                <a:gd name="connsiteX44" fmla="*/ 112205 w 171450"/>
                <a:gd name="connsiteY44" fmla="*/ 69352 h 171450"/>
                <a:gd name="connsiteX45" fmla="*/ 102103 w 171450"/>
                <a:gd name="connsiteY45" fmla="*/ 69522 h 171450"/>
                <a:gd name="connsiteX46" fmla="*/ 101933 w 171450"/>
                <a:gd name="connsiteY46" fmla="*/ 59421 h 171450"/>
                <a:gd name="connsiteX47" fmla="*/ 102108 w 171450"/>
                <a:gd name="connsiteY47" fmla="*/ 59246 h 171450"/>
                <a:gd name="connsiteX48" fmla="*/ 118491 w 171450"/>
                <a:gd name="connsiteY48" fmla="*/ 42863 h 171450"/>
                <a:gd name="connsiteX49" fmla="*/ 111919 w 171450"/>
                <a:gd name="connsiteY49" fmla="*/ 42863 h 171450"/>
                <a:gd name="connsiteX50" fmla="*/ 104775 w 171450"/>
                <a:gd name="connsiteY50" fmla="*/ 35719 h 171450"/>
                <a:gd name="connsiteX51" fmla="*/ 111919 w 171450"/>
                <a:gd name="connsiteY51" fmla="*/ 28575 h 171450"/>
                <a:gd name="connsiteX52" fmla="*/ 135731 w 171450"/>
                <a:gd name="connsiteY52" fmla="*/ 28575 h 171450"/>
                <a:gd name="connsiteX53" fmla="*/ 142875 w 171450"/>
                <a:gd name="connsiteY53" fmla="*/ 35719 h 171450"/>
                <a:gd name="connsiteX54" fmla="*/ 30670 w 171450"/>
                <a:gd name="connsiteY54" fmla="*/ 140780 h 171450"/>
                <a:gd name="connsiteX55" fmla="*/ 28575 w 171450"/>
                <a:gd name="connsiteY55" fmla="*/ 135731 h 171450"/>
                <a:gd name="connsiteX56" fmla="*/ 28575 w 171450"/>
                <a:gd name="connsiteY56" fmla="*/ 111919 h 171450"/>
                <a:gd name="connsiteX57" fmla="*/ 35719 w 171450"/>
                <a:gd name="connsiteY57" fmla="*/ 104775 h 171450"/>
                <a:gd name="connsiteX58" fmla="*/ 42863 w 171450"/>
                <a:gd name="connsiteY58" fmla="*/ 111919 h 171450"/>
                <a:gd name="connsiteX59" fmla="*/ 42863 w 171450"/>
                <a:gd name="connsiteY59" fmla="*/ 118481 h 171450"/>
                <a:gd name="connsiteX60" fmla="*/ 59246 w 171450"/>
                <a:gd name="connsiteY60" fmla="*/ 102098 h 171450"/>
                <a:gd name="connsiteX61" fmla="*/ 69342 w 171450"/>
                <a:gd name="connsiteY61" fmla="*/ 102455 h 171450"/>
                <a:gd name="connsiteX62" fmla="*/ 69342 w 171450"/>
                <a:gd name="connsiteY62" fmla="*/ 112195 h 171450"/>
                <a:gd name="connsiteX63" fmla="*/ 52959 w 171450"/>
                <a:gd name="connsiteY63" fmla="*/ 128588 h 171450"/>
                <a:gd name="connsiteX64" fmla="*/ 59541 w 171450"/>
                <a:gd name="connsiteY64" fmla="*/ 128588 h 171450"/>
                <a:gd name="connsiteX65" fmla="*/ 66685 w 171450"/>
                <a:gd name="connsiteY65" fmla="*/ 135731 h 171450"/>
                <a:gd name="connsiteX66" fmla="*/ 59541 w 171450"/>
                <a:gd name="connsiteY66" fmla="*/ 142875 h 171450"/>
                <a:gd name="connsiteX67" fmla="*/ 35719 w 171450"/>
                <a:gd name="connsiteY67" fmla="*/ 142875 h 171450"/>
                <a:gd name="connsiteX68" fmla="*/ 30670 w 171450"/>
                <a:gd name="connsiteY68" fmla="*/ 14078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28575" y="35719"/>
                  </a:moveTo>
                  <a:cubicBezTo>
                    <a:pt x="28575" y="31773"/>
                    <a:pt x="31773" y="28575"/>
                    <a:pt x="35719" y="28575"/>
                  </a:cubicBezTo>
                  <a:lnTo>
                    <a:pt x="59531" y="28575"/>
                  </a:lnTo>
                  <a:cubicBezTo>
                    <a:pt x="63477" y="28575"/>
                    <a:pt x="66675" y="31773"/>
                    <a:pt x="66675" y="35719"/>
                  </a:cubicBezTo>
                  <a:cubicBezTo>
                    <a:pt x="66675" y="39664"/>
                    <a:pt x="63477" y="42863"/>
                    <a:pt x="59531" y="42863"/>
                  </a:cubicBezTo>
                  <a:lnTo>
                    <a:pt x="52959" y="42863"/>
                  </a:lnTo>
                  <a:lnTo>
                    <a:pt x="69342" y="59246"/>
                  </a:lnTo>
                  <a:cubicBezTo>
                    <a:pt x="72228" y="61935"/>
                    <a:pt x="72388" y="66456"/>
                    <a:pt x="69698" y="69342"/>
                  </a:cubicBezTo>
                  <a:cubicBezTo>
                    <a:pt x="67008" y="72228"/>
                    <a:pt x="62488" y="72388"/>
                    <a:pt x="59602" y="69698"/>
                  </a:cubicBezTo>
                  <a:cubicBezTo>
                    <a:pt x="59479" y="69584"/>
                    <a:pt x="59360" y="69465"/>
                    <a:pt x="59246" y="69342"/>
                  </a:cubicBezTo>
                  <a:lnTo>
                    <a:pt x="42863" y="52959"/>
                  </a:lnTo>
                  <a:lnTo>
                    <a:pt x="42863" y="59541"/>
                  </a:lnTo>
                  <a:cubicBezTo>
                    <a:pt x="42863" y="63486"/>
                    <a:pt x="39664" y="66685"/>
                    <a:pt x="35719" y="66685"/>
                  </a:cubicBezTo>
                  <a:cubicBezTo>
                    <a:pt x="31773" y="66685"/>
                    <a:pt x="28575" y="63486"/>
                    <a:pt x="28575" y="59541"/>
                  </a:cubicBezTo>
                  <a:lnTo>
                    <a:pt x="28575" y="35719"/>
                  </a:lnTo>
                  <a:close/>
                  <a:moveTo>
                    <a:pt x="140780" y="140789"/>
                  </a:moveTo>
                  <a:cubicBezTo>
                    <a:pt x="139441" y="142129"/>
                    <a:pt x="137625" y="142883"/>
                    <a:pt x="135731" y="142885"/>
                  </a:cubicBezTo>
                  <a:lnTo>
                    <a:pt x="111919" y="142885"/>
                  </a:lnTo>
                  <a:cubicBezTo>
                    <a:pt x="107974" y="142885"/>
                    <a:pt x="104775" y="139686"/>
                    <a:pt x="104775" y="135741"/>
                  </a:cubicBezTo>
                  <a:cubicBezTo>
                    <a:pt x="104775" y="131796"/>
                    <a:pt x="107974" y="128597"/>
                    <a:pt x="111919" y="128597"/>
                  </a:cubicBezTo>
                  <a:lnTo>
                    <a:pt x="118491" y="128597"/>
                  </a:lnTo>
                  <a:lnTo>
                    <a:pt x="102108" y="112214"/>
                  </a:lnTo>
                  <a:cubicBezTo>
                    <a:pt x="99366" y="109377"/>
                    <a:pt x="99442" y="104855"/>
                    <a:pt x="102278" y="102113"/>
                  </a:cubicBezTo>
                  <a:cubicBezTo>
                    <a:pt x="105046" y="99437"/>
                    <a:pt x="109435" y="99435"/>
                    <a:pt x="112205" y="102108"/>
                  </a:cubicBezTo>
                  <a:lnTo>
                    <a:pt x="128588" y="118491"/>
                  </a:lnTo>
                  <a:lnTo>
                    <a:pt x="128588" y="111919"/>
                  </a:lnTo>
                  <a:cubicBezTo>
                    <a:pt x="128588" y="107974"/>
                    <a:pt x="131786" y="104775"/>
                    <a:pt x="135731" y="104775"/>
                  </a:cubicBezTo>
                  <a:cubicBezTo>
                    <a:pt x="139677" y="104775"/>
                    <a:pt x="142875" y="107974"/>
                    <a:pt x="142875" y="111919"/>
                  </a:cubicBezTo>
                  <a:lnTo>
                    <a:pt x="142875" y="135741"/>
                  </a:lnTo>
                  <a:cubicBezTo>
                    <a:pt x="142873" y="137634"/>
                    <a:pt x="142120" y="139451"/>
                    <a:pt x="140780" y="140789"/>
                  </a:cubicBezTo>
                  <a:close/>
                  <a:moveTo>
                    <a:pt x="142875" y="35728"/>
                  </a:moveTo>
                  <a:lnTo>
                    <a:pt x="142875" y="59541"/>
                  </a:lnTo>
                  <a:cubicBezTo>
                    <a:pt x="142875" y="63486"/>
                    <a:pt x="139677" y="66685"/>
                    <a:pt x="135731" y="66685"/>
                  </a:cubicBezTo>
                  <a:cubicBezTo>
                    <a:pt x="131786" y="66685"/>
                    <a:pt x="128588" y="63486"/>
                    <a:pt x="128588" y="59541"/>
                  </a:cubicBezTo>
                  <a:lnTo>
                    <a:pt x="128588" y="52969"/>
                  </a:lnTo>
                  <a:lnTo>
                    <a:pt x="112205" y="69352"/>
                  </a:lnTo>
                  <a:cubicBezTo>
                    <a:pt x="109462" y="72188"/>
                    <a:pt x="104940" y="72264"/>
                    <a:pt x="102103" y="69522"/>
                  </a:cubicBezTo>
                  <a:cubicBezTo>
                    <a:pt x="99267" y="66780"/>
                    <a:pt x="99190" y="62257"/>
                    <a:pt x="101933" y="59421"/>
                  </a:cubicBezTo>
                  <a:cubicBezTo>
                    <a:pt x="101990" y="59361"/>
                    <a:pt x="102048" y="59303"/>
                    <a:pt x="102108" y="59246"/>
                  </a:cubicBezTo>
                  <a:lnTo>
                    <a:pt x="118491" y="42863"/>
                  </a:lnTo>
                  <a:lnTo>
                    <a:pt x="111919" y="42863"/>
                  </a:lnTo>
                  <a:cubicBezTo>
                    <a:pt x="107974" y="42863"/>
                    <a:pt x="104775" y="39664"/>
                    <a:pt x="104775" y="35719"/>
                  </a:cubicBezTo>
                  <a:cubicBezTo>
                    <a:pt x="104775" y="31773"/>
                    <a:pt x="107974" y="28575"/>
                    <a:pt x="111919" y="28575"/>
                  </a:cubicBezTo>
                  <a:lnTo>
                    <a:pt x="135731" y="28575"/>
                  </a:lnTo>
                  <a:cubicBezTo>
                    <a:pt x="139677" y="28575"/>
                    <a:pt x="142875" y="31773"/>
                    <a:pt x="142875" y="35719"/>
                  </a:cubicBezTo>
                  <a:close/>
                  <a:moveTo>
                    <a:pt x="30670" y="140780"/>
                  </a:moveTo>
                  <a:cubicBezTo>
                    <a:pt x="29330" y="139441"/>
                    <a:pt x="28577" y="137625"/>
                    <a:pt x="28575" y="135731"/>
                  </a:cubicBezTo>
                  <a:lnTo>
                    <a:pt x="28575" y="111919"/>
                  </a:lnTo>
                  <a:cubicBezTo>
                    <a:pt x="28575" y="107974"/>
                    <a:pt x="31773" y="104775"/>
                    <a:pt x="35719" y="104775"/>
                  </a:cubicBezTo>
                  <a:cubicBezTo>
                    <a:pt x="39664" y="104775"/>
                    <a:pt x="42863" y="107974"/>
                    <a:pt x="42863" y="111919"/>
                  </a:cubicBezTo>
                  <a:lnTo>
                    <a:pt x="42863" y="118481"/>
                  </a:lnTo>
                  <a:lnTo>
                    <a:pt x="59246" y="102098"/>
                  </a:lnTo>
                  <a:cubicBezTo>
                    <a:pt x="62132" y="99409"/>
                    <a:pt x="66652" y="99569"/>
                    <a:pt x="69342" y="102455"/>
                  </a:cubicBezTo>
                  <a:cubicBezTo>
                    <a:pt x="71899" y="105198"/>
                    <a:pt x="71899" y="109452"/>
                    <a:pt x="69342" y="112195"/>
                  </a:cubicBezTo>
                  <a:lnTo>
                    <a:pt x="52959" y="128588"/>
                  </a:lnTo>
                  <a:lnTo>
                    <a:pt x="59541" y="128588"/>
                  </a:lnTo>
                  <a:cubicBezTo>
                    <a:pt x="63486" y="128588"/>
                    <a:pt x="66685" y="131786"/>
                    <a:pt x="66685" y="135731"/>
                  </a:cubicBezTo>
                  <a:cubicBezTo>
                    <a:pt x="66685" y="139677"/>
                    <a:pt x="63486" y="142875"/>
                    <a:pt x="59541" y="142875"/>
                  </a:cubicBezTo>
                  <a:lnTo>
                    <a:pt x="35719" y="142875"/>
                  </a:lnTo>
                  <a:cubicBezTo>
                    <a:pt x="33825" y="142873"/>
                    <a:pt x="32009" y="142120"/>
                    <a:pt x="30670" y="14078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9" name="Group 8">
            <a:extLst>
              <a:ext uri="{FF2B5EF4-FFF2-40B4-BE49-F238E27FC236}">
                <a16:creationId xmlns:a16="http://schemas.microsoft.com/office/drawing/2014/main" id="{FFE7DC6D-80C1-3DC8-ABC2-6EC04EFE19E0}"/>
              </a:ext>
            </a:extLst>
          </p:cNvPr>
          <p:cNvGrpSpPr/>
          <p:nvPr/>
        </p:nvGrpSpPr>
        <p:grpSpPr>
          <a:xfrm>
            <a:off x="6174865" y="3681506"/>
            <a:ext cx="3736223" cy="605892"/>
            <a:chOff x="6174865" y="3514110"/>
            <a:chExt cx="3736223" cy="605892"/>
          </a:xfrm>
        </p:grpSpPr>
        <p:sp>
          <p:nvSpPr>
            <p:cNvPr id="13" name="TextBox 20">
              <a:extLst>
                <a:ext uri="{FF2B5EF4-FFF2-40B4-BE49-F238E27FC236}">
                  <a16:creationId xmlns:a16="http://schemas.microsoft.com/office/drawing/2014/main" id="{6D77FD56-6274-FE6B-3884-7C6F6D5C9386}"/>
                </a:ext>
              </a:extLst>
            </p:cNvPr>
            <p:cNvSpPr txBox="1"/>
            <p:nvPr/>
          </p:nvSpPr>
          <p:spPr>
            <a:xfrm>
              <a:off x="6174865" y="3514110"/>
              <a:ext cx="3736223"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Developer Dashboard</a:t>
              </a:r>
            </a:p>
          </p:txBody>
        </p:sp>
        <p:sp>
          <p:nvSpPr>
            <p:cNvPr id="14" name="Graphic 42" descr="Gradient icon of a dashboard">
              <a:extLst>
                <a:ext uri="{FF2B5EF4-FFF2-40B4-BE49-F238E27FC236}">
                  <a16:creationId xmlns:a16="http://schemas.microsoft.com/office/drawing/2014/main" id="{AA3C1DF3-E432-7C8B-105A-E187A8F4EF7B}"/>
                </a:ext>
              </a:extLst>
            </p:cNvPr>
            <p:cNvSpPr>
              <a:spLocks noChangeAspect="1"/>
            </p:cNvSpPr>
            <p:nvPr/>
          </p:nvSpPr>
          <p:spPr>
            <a:xfrm>
              <a:off x="6452109" y="3661629"/>
              <a:ext cx="327931" cy="310854"/>
            </a:xfrm>
            <a:custGeom>
              <a:avLst/>
              <a:gdLst>
                <a:gd name="connsiteX0" fmla="*/ 73113 w 404931"/>
                <a:gd name="connsiteY0" fmla="*/ 0 h 404931"/>
                <a:gd name="connsiteX1" fmla="*/ 0 w 404931"/>
                <a:gd name="connsiteY1" fmla="*/ 73113 h 404931"/>
                <a:gd name="connsiteX2" fmla="*/ 0 w 404931"/>
                <a:gd name="connsiteY2" fmla="*/ 331818 h 404931"/>
                <a:gd name="connsiteX3" fmla="*/ 73113 w 404931"/>
                <a:gd name="connsiteY3" fmla="*/ 404931 h 404931"/>
                <a:gd name="connsiteX4" fmla="*/ 331818 w 404931"/>
                <a:gd name="connsiteY4" fmla="*/ 404931 h 404931"/>
                <a:gd name="connsiteX5" fmla="*/ 404931 w 404931"/>
                <a:gd name="connsiteY5" fmla="*/ 331818 h 404931"/>
                <a:gd name="connsiteX6" fmla="*/ 404931 w 404931"/>
                <a:gd name="connsiteY6" fmla="*/ 73113 h 404931"/>
                <a:gd name="connsiteX7" fmla="*/ 331818 w 404931"/>
                <a:gd name="connsiteY7" fmla="*/ 0 h 404931"/>
                <a:gd name="connsiteX8" fmla="*/ 73113 w 404931"/>
                <a:gd name="connsiteY8" fmla="*/ 0 h 404931"/>
                <a:gd name="connsiteX9" fmla="*/ 33744 w 404931"/>
                <a:gd name="connsiteY9" fmla="*/ 112481 h 404931"/>
                <a:gd name="connsiteX10" fmla="*/ 371187 w 404931"/>
                <a:gd name="connsiteY10" fmla="*/ 112481 h 404931"/>
                <a:gd name="connsiteX11" fmla="*/ 371187 w 404931"/>
                <a:gd name="connsiteY11" fmla="*/ 331818 h 404931"/>
                <a:gd name="connsiteX12" fmla="*/ 331818 w 404931"/>
                <a:gd name="connsiteY12" fmla="*/ 371187 h 404931"/>
                <a:gd name="connsiteX13" fmla="*/ 73113 w 404931"/>
                <a:gd name="connsiteY13" fmla="*/ 371187 h 404931"/>
                <a:gd name="connsiteX14" fmla="*/ 33744 w 404931"/>
                <a:gd name="connsiteY14" fmla="*/ 331818 h 404931"/>
                <a:gd name="connsiteX15" fmla="*/ 33744 w 404931"/>
                <a:gd name="connsiteY15" fmla="*/ 112481 h 404931"/>
                <a:gd name="connsiteX16" fmla="*/ 67489 w 404931"/>
                <a:gd name="connsiteY16" fmla="*/ 165347 h 404931"/>
                <a:gd name="connsiteX17" fmla="*/ 86610 w 404931"/>
                <a:gd name="connsiteY17" fmla="*/ 146225 h 404931"/>
                <a:gd name="connsiteX18" fmla="*/ 160848 w 404931"/>
                <a:gd name="connsiteY18" fmla="*/ 146225 h 404931"/>
                <a:gd name="connsiteX19" fmla="*/ 179969 w 404931"/>
                <a:gd name="connsiteY19" fmla="*/ 165347 h 404931"/>
                <a:gd name="connsiteX20" fmla="*/ 179969 w 404931"/>
                <a:gd name="connsiteY20" fmla="*/ 318321 h 404931"/>
                <a:gd name="connsiteX21" fmla="*/ 160848 w 404931"/>
                <a:gd name="connsiteY21" fmla="*/ 337443 h 404931"/>
                <a:gd name="connsiteX22" fmla="*/ 86610 w 404931"/>
                <a:gd name="connsiteY22" fmla="*/ 337443 h 404931"/>
                <a:gd name="connsiteX23" fmla="*/ 67489 w 404931"/>
                <a:gd name="connsiteY23" fmla="*/ 318321 h 404931"/>
                <a:gd name="connsiteX24" fmla="*/ 67489 w 404931"/>
                <a:gd name="connsiteY24" fmla="*/ 165347 h 404931"/>
                <a:gd name="connsiteX25" fmla="*/ 101233 w 404931"/>
                <a:gd name="connsiteY25" fmla="*/ 179969 h 404931"/>
                <a:gd name="connsiteX26" fmla="*/ 101233 w 404931"/>
                <a:gd name="connsiteY26" fmla="*/ 303698 h 404931"/>
                <a:gd name="connsiteX27" fmla="*/ 146225 w 404931"/>
                <a:gd name="connsiteY27" fmla="*/ 303698 h 404931"/>
                <a:gd name="connsiteX28" fmla="*/ 146225 w 404931"/>
                <a:gd name="connsiteY28" fmla="*/ 179969 h 404931"/>
                <a:gd name="connsiteX29" fmla="*/ 101233 w 404931"/>
                <a:gd name="connsiteY29" fmla="*/ 179969 h 404931"/>
                <a:gd name="connsiteX30" fmla="*/ 219338 w 404931"/>
                <a:gd name="connsiteY30" fmla="*/ 146225 h 404931"/>
                <a:gd name="connsiteX31" fmla="*/ 320570 w 404931"/>
                <a:gd name="connsiteY31" fmla="*/ 146225 h 404931"/>
                <a:gd name="connsiteX32" fmla="*/ 337443 w 404931"/>
                <a:gd name="connsiteY32" fmla="*/ 163097 h 404931"/>
                <a:gd name="connsiteX33" fmla="*/ 320570 w 404931"/>
                <a:gd name="connsiteY33" fmla="*/ 179969 h 404931"/>
                <a:gd name="connsiteX34" fmla="*/ 219338 w 404931"/>
                <a:gd name="connsiteY34" fmla="*/ 179969 h 404931"/>
                <a:gd name="connsiteX35" fmla="*/ 202466 w 404931"/>
                <a:gd name="connsiteY35" fmla="*/ 163097 h 404931"/>
                <a:gd name="connsiteX36" fmla="*/ 219338 w 404931"/>
                <a:gd name="connsiteY36" fmla="*/ 146225 h 404931"/>
                <a:gd name="connsiteX37" fmla="*/ 202466 w 404931"/>
                <a:gd name="connsiteY37" fmla="*/ 230586 h 404931"/>
                <a:gd name="connsiteX38" fmla="*/ 219338 w 404931"/>
                <a:gd name="connsiteY38" fmla="*/ 213714 h 404931"/>
                <a:gd name="connsiteX39" fmla="*/ 298074 w 404931"/>
                <a:gd name="connsiteY39" fmla="*/ 213714 h 404931"/>
                <a:gd name="connsiteX40" fmla="*/ 314946 w 404931"/>
                <a:gd name="connsiteY40" fmla="*/ 230586 h 404931"/>
                <a:gd name="connsiteX41" fmla="*/ 298074 w 404931"/>
                <a:gd name="connsiteY41" fmla="*/ 247458 h 404931"/>
                <a:gd name="connsiteX42" fmla="*/ 219338 w 404931"/>
                <a:gd name="connsiteY42" fmla="*/ 247458 h 404931"/>
                <a:gd name="connsiteX43" fmla="*/ 202466 w 404931"/>
                <a:gd name="connsiteY43" fmla="*/ 230586 h 40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4931" h="404931">
                  <a:moveTo>
                    <a:pt x="73113" y="0"/>
                  </a:moveTo>
                  <a:cubicBezTo>
                    <a:pt x="32733" y="0"/>
                    <a:pt x="0" y="32733"/>
                    <a:pt x="0" y="73113"/>
                  </a:cubicBezTo>
                  <a:lnTo>
                    <a:pt x="0" y="331818"/>
                  </a:lnTo>
                  <a:cubicBezTo>
                    <a:pt x="0" y="372197"/>
                    <a:pt x="32733" y="404931"/>
                    <a:pt x="73113" y="404931"/>
                  </a:cubicBezTo>
                  <a:lnTo>
                    <a:pt x="331818" y="404931"/>
                  </a:lnTo>
                  <a:cubicBezTo>
                    <a:pt x="372197" y="404931"/>
                    <a:pt x="404931" y="372197"/>
                    <a:pt x="404931" y="331818"/>
                  </a:cubicBezTo>
                  <a:lnTo>
                    <a:pt x="404931" y="73113"/>
                  </a:lnTo>
                  <a:cubicBezTo>
                    <a:pt x="404931" y="32733"/>
                    <a:pt x="372197" y="0"/>
                    <a:pt x="331818" y="0"/>
                  </a:cubicBezTo>
                  <a:lnTo>
                    <a:pt x="73113" y="0"/>
                  </a:lnTo>
                  <a:close/>
                  <a:moveTo>
                    <a:pt x="33744" y="112481"/>
                  </a:moveTo>
                  <a:lnTo>
                    <a:pt x="371187" y="112481"/>
                  </a:lnTo>
                  <a:lnTo>
                    <a:pt x="371187" y="331818"/>
                  </a:lnTo>
                  <a:cubicBezTo>
                    <a:pt x="371187" y="353561"/>
                    <a:pt x="353561" y="371187"/>
                    <a:pt x="331818" y="371187"/>
                  </a:cubicBezTo>
                  <a:lnTo>
                    <a:pt x="73113" y="371187"/>
                  </a:lnTo>
                  <a:cubicBezTo>
                    <a:pt x="51370" y="371187"/>
                    <a:pt x="33744" y="353561"/>
                    <a:pt x="33744" y="331818"/>
                  </a:cubicBezTo>
                  <a:lnTo>
                    <a:pt x="33744" y="112481"/>
                  </a:lnTo>
                  <a:close/>
                  <a:moveTo>
                    <a:pt x="67489" y="165347"/>
                  </a:moveTo>
                  <a:cubicBezTo>
                    <a:pt x="67489" y="154786"/>
                    <a:pt x="76050" y="146225"/>
                    <a:pt x="86610" y="146225"/>
                  </a:cubicBezTo>
                  <a:lnTo>
                    <a:pt x="160848" y="146225"/>
                  </a:lnTo>
                  <a:cubicBezTo>
                    <a:pt x="171407" y="146225"/>
                    <a:pt x="179969" y="154786"/>
                    <a:pt x="179969" y="165347"/>
                  </a:cubicBezTo>
                  <a:lnTo>
                    <a:pt x="179969" y="318321"/>
                  </a:lnTo>
                  <a:cubicBezTo>
                    <a:pt x="179969" y="328880"/>
                    <a:pt x="171407" y="337443"/>
                    <a:pt x="160848" y="337443"/>
                  </a:cubicBezTo>
                  <a:lnTo>
                    <a:pt x="86610" y="337443"/>
                  </a:lnTo>
                  <a:cubicBezTo>
                    <a:pt x="76050" y="337443"/>
                    <a:pt x="67489" y="328880"/>
                    <a:pt x="67489" y="318321"/>
                  </a:cubicBezTo>
                  <a:lnTo>
                    <a:pt x="67489" y="165347"/>
                  </a:lnTo>
                  <a:close/>
                  <a:moveTo>
                    <a:pt x="101233" y="179969"/>
                  </a:moveTo>
                  <a:lnTo>
                    <a:pt x="101233" y="303698"/>
                  </a:lnTo>
                  <a:lnTo>
                    <a:pt x="146225" y="303698"/>
                  </a:lnTo>
                  <a:lnTo>
                    <a:pt x="146225" y="179969"/>
                  </a:lnTo>
                  <a:lnTo>
                    <a:pt x="101233" y="179969"/>
                  </a:lnTo>
                  <a:close/>
                  <a:moveTo>
                    <a:pt x="219338" y="146225"/>
                  </a:moveTo>
                  <a:lnTo>
                    <a:pt x="320570" y="146225"/>
                  </a:lnTo>
                  <a:cubicBezTo>
                    <a:pt x="329888" y="146225"/>
                    <a:pt x="337443" y="153779"/>
                    <a:pt x="337443" y="163097"/>
                  </a:cubicBezTo>
                  <a:cubicBezTo>
                    <a:pt x="337443" y="172415"/>
                    <a:pt x="329888" y="179969"/>
                    <a:pt x="320570" y="179969"/>
                  </a:cubicBezTo>
                  <a:lnTo>
                    <a:pt x="219338" y="179969"/>
                  </a:lnTo>
                  <a:cubicBezTo>
                    <a:pt x="210020" y="179969"/>
                    <a:pt x="202466" y="172415"/>
                    <a:pt x="202466" y="163097"/>
                  </a:cubicBezTo>
                  <a:cubicBezTo>
                    <a:pt x="202466" y="153779"/>
                    <a:pt x="210020" y="146225"/>
                    <a:pt x="219338" y="146225"/>
                  </a:cubicBezTo>
                  <a:close/>
                  <a:moveTo>
                    <a:pt x="202466" y="230586"/>
                  </a:moveTo>
                  <a:cubicBezTo>
                    <a:pt x="202466" y="221268"/>
                    <a:pt x="210020" y="213714"/>
                    <a:pt x="219338" y="213714"/>
                  </a:cubicBezTo>
                  <a:lnTo>
                    <a:pt x="298074" y="213714"/>
                  </a:lnTo>
                  <a:cubicBezTo>
                    <a:pt x="307392" y="213714"/>
                    <a:pt x="314946" y="221268"/>
                    <a:pt x="314946" y="230586"/>
                  </a:cubicBezTo>
                  <a:cubicBezTo>
                    <a:pt x="314946" y="239904"/>
                    <a:pt x="307392" y="247458"/>
                    <a:pt x="298074" y="247458"/>
                  </a:cubicBezTo>
                  <a:lnTo>
                    <a:pt x="219338" y="247458"/>
                  </a:lnTo>
                  <a:cubicBezTo>
                    <a:pt x="210020" y="247458"/>
                    <a:pt x="202466" y="239904"/>
                    <a:pt x="202466" y="230586"/>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0" name="Group 9">
            <a:extLst>
              <a:ext uri="{FF2B5EF4-FFF2-40B4-BE49-F238E27FC236}">
                <a16:creationId xmlns:a16="http://schemas.microsoft.com/office/drawing/2014/main" id="{7D8EDFC1-4CE1-94FC-3F9B-71A7820482D5}"/>
              </a:ext>
            </a:extLst>
          </p:cNvPr>
          <p:cNvGrpSpPr/>
          <p:nvPr/>
        </p:nvGrpSpPr>
        <p:grpSpPr>
          <a:xfrm>
            <a:off x="2280913" y="3681506"/>
            <a:ext cx="3736222" cy="605892"/>
            <a:chOff x="2280913" y="3514110"/>
            <a:chExt cx="3736222" cy="605892"/>
          </a:xfrm>
        </p:grpSpPr>
        <p:sp>
          <p:nvSpPr>
            <p:cNvPr id="11" name="TextBox 23">
              <a:extLst>
                <a:ext uri="{FF2B5EF4-FFF2-40B4-BE49-F238E27FC236}">
                  <a16:creationId xmlns:a16="http://schemas.microsoft.com/office/drawing/2014/main" id="{D217A1EE-0CAB-75D2-3111-1E67A55A2FAA}"/>
                </a:ext>
              </a:extLst>
            </p:cNvPr>
            <p:cNvSpPr txBox="1"/>
            <p:nvPr/>
          </p:nvSpPr>
          <p:spPr>
            <a:xfrm>
              <a:off x="2280913" y="3514110"/>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Streamlined Inner-Loop</a:t>
              </a:r>
            </a:p>
          </p:txBody>
        </p:sp>
        <p:sp>
          <p:nvSpPr>
            <p:cNvPr id="12" name="Graphic 249">
              <a:extLst>
                <a:ext uri="{FF2B5EF4-FFF2-40B4-BE49-F238E27FC236}">
                  <a16:creationId xmlns:a16="http://schemas.microsoft.com/office/drawing/2014/main" id="{E07B3F13-5300-684B-3ED3-2456C9422720}"/>
                </a:ext>
              </a:extLst>
            </p:cNvPr>
            <p:cNvSpPr/>
            <p:nvPr/>
          </p:nvSpPr>
          <p:spPr>
            <a:xfrm>
              <a:off x="2548230" y="3645606"/>
              <a:ext cx="297180" cy="342900"/>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Tree>
    <p:extLst>
      <p:ext uri="{BB962C8B-B14F-4D97-AF65-F5344CB8AC3E}">
        <p14:creationId xmlns:p14="http://schemas.microsoft.com/office/powerpoint/2010/main" val="2393125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2C416-4352-8078-C4D9-2E8C8B20BBB1}"/>
            </a:ext>
          </a:extLst>
        </p:cNvPr>
        <p:cNvGrpSpPr/>
        <p:nvPr/>
      </p:nvGrpSpPr>
      <p:grpSpPr>
        <a:xfrm>
          <a:off x="0" y="0"/>
          <a:ext cx="0" cy="0"/>
          <a:chOff x="0" y="0"/>
          <a:chExt cx="0" cy="0"/>
        </a:xfrm>
      </p:grpSpPr>
      <p:sp>
        <p:nvSpPr>
          <p:cNvPr id="2" name="Text Placeholder 3">
            <a:extLst>
              <a:ext uri="{FF2B5EF4-FFF2-40B4-BE49-F238E27FC236}">
                <a16:creationId xmlns:a16="http://schemas.microsoft.com/office/drawing/2014/main" id="{475C1F0B-D93D-78B7-F442-02AB4EFA1912}"/>
              </a:ext>
            </a:extLst>
          </p:cNvPr>
          <p:cNvSpPr txBox="1">
            <a:spLocks/>
          </p:cNvSpPr>
          <p:nvPr/>
        </p:nvSpPr>
        <p:spPr>
          <a:xfrm>
            <a:off x="678180" y="4434976"/>
            <a:ext cx="3108960" cy="1645920"/>
          </a:xfrm>
          <a:prstGeom prst="rect">
            <a:avLst/>
          </a:prstGeom>
        </p:spPr>
        <p:txBody>
          <a:bodyPr lIns="0" r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2000" b="0" i="0" u="none" strike="noStrike" kern="1200" cap="none" spc="0" normalizeH="0" baseline="0" noProof="0">
                <a:ln>
                  <a:noFill/>
                </a:ln>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Open-source</a:t>
            </a:r>
          </a:p>
          <a:p>
            <a:pPr marL="0" marR="0" lvl="0" indent="0" algn="ct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2000" b="0" i="0" u="none" strike="noStrike" kern="1200" cap="none" spc="0" normalizeH="0" baseline="0" noProof="0">
                <a:ln>
                  <a:noFill/>
                </a:ln>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Templates</a:t>
            </a:r>
          </a:p>
          <a:p>
            <a:pPr marL="0" marR="0" lvl="0" indent="0" algn="ct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2000" b="0" i="0" u="none" strike="noStrike" kern="1200" cap="none" spc="0" normalizeH="0" baseline="0" noProof="0">
                <a:ln>
                  <a:noFill/>
                </a:ln>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Integrations</a:t>
            </a:r>
          </a:p>
        </p:txBody>
      </p:sp>
      <p:sp>
        <p:nvSpPr>
          <p:cNvPr id="19" name="Text Placeholder 3">
            <a:extLst>
              <a:ext uri="{FF2B5EF4-FFF2-40B4-BE49-F238E27FC236}">
                <a16:creationId xmlns:a16="http://schemas.microsoft.com/office/drawing/2014/main" id="{33EF06C8-BE82-C012-4009-916FD69B444A}"/>
              </a:ext>
            </a:extLst>
          </p:cNvPr>
          <p:cNvSpPr txBox="1">
            <a:spLocks/>
          </p:cNvSpPr>
          <p:nvPr/>
        </p:nvSpPr>
        <p:spPr>
          <a:xfrm>
            <a:off x="7979201" y="4434976"/>
            <a:ext cx="3108960" cy="1645920"/>
          </a:xfrm>
          <a:prstGeom prst="rect">
            <a:avLst/>
          </a:prstGeom>
        </p:spPr>
        <p:txBody>
          <a:bodyPr lIns="0" r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2000" b="0" i="0" u="none" strike="noStrike" kern="1200" cap="none" spc="0" normalizeH="0" baseline="0" noProof="0">
                <a:ln>
                  <a:noFill/>
                </a:ln>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Service discovery</a:t>
            </a:r>
          </a:p>
          <a:p>
            <a:pPr marL="0" marR="0" lvl="0" indent="0" algn="ct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2000" b="0" i="0" u="none" strike="noStrike" kern="1200" cap="none" spc="0" normalizeH="0" baseline="0" noProof="0">
                <a:ln>
                  <a:noFill/>
                </a:ln>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Developer dashboard</a:t>
            </a:r>
          </a:p>
          <a:p>
            <a:pPr marL="0" marR="0" lvl="0" indent="0" algn="ct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2000" b="0" i="0" u="none" strike="noStrike" kern="1200" cap="none" spc="0" normalizeH="0" baseline="0" noProof="0">
                <a:ln>
                  <a:noFill/>
                </a:ln>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Logs, metrics, </a:t>
            </a:r>
            <a:br>
              <a:rPr kumimoji="0" lang="en-US" sz="2000" b="0" i="0" u="none" strike="noStrike" kern="1200" cap="none" spc="0" normalizeH="0" baseline="0" noProof="0">
                <a:ln>
                  <a:noFill/>
                </a:ln>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2000" b="0" i="0" u="none" strike="noStrike" kern="1200" cap="none" spc="0" normalizeH="0" baseline="0" noProof="0">
                <a:ln>
                  <a:noFill/>
                </a:ln>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distributed traces</a:t>
            </a:r>
          </a:p>
        </p:txBody>
      </p:sp>
      <p:sp>
        <p:nvSpPr>
          <p:cNvPr id="21" name="TextBox 12">
            <a:extLst>
              <a:ext uri="{FF2B5EF4-FFF2-40B4-BE49-F238E27FC236}">
                <a16:creationId xmlns:a16="http://schemas.microsoft.com/office/drawing/2014/main" id="{2CB4D056-A4AE-04B7-9A83-8AC696E09EF0}"/>
              </a:ext>
            </a:extLst>
          </p:cNvPr>
          <p:cNvSpPr txBox="1"/>
          <p:nvPr/>
        </p:nvSpPr>
        <p:spPr>
          <a:xfrm>
            <a:off x="586740" y="3550428"/>
            <a:ext cx="3291840" cy="731520"/>
          </a:xfrm>
          <a:prstGeom prst="roundRect">
            <a:avLst>
              <a:gd name="adj" fmla="val 50000"/>
            </a:avLst>
          </a:prstGeom>
          <a:gradFill>
            <a:gsLst>
              <a:gs pos="85000">
                <a:srgbClr val="6C1CB2"/>
              </a:gs>
              <a:gs pos="0">
                <a:srgbClr val="C03BC4"/>
              </a:gs>
            </a:gsLst>
            <a:path path="circle">
              <a:fillToRect l="100000" t="100000"/>
            </a:path>
          </a:gradFill>
          <a:effectLst/>
        </p:spPr>
        <p:txBody>
          <a:bodyPr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a:t>Get started</a:t>
            </a:r>
          </a:p>
        </p:txBody>
      </p:sp>
      <p:sp>
        <p:nvSpPr>
          <p:cNvPr id="22" name="TextBox 13">
            <a:extLst>
              <a:ext uri="{FF2B5EF4-FFF2-40B4-BE49-F238E27FC236}">
                <a16:creationId xmlns:a16="http://schemas.microsoft.com/office/drawing/2014/main" id="{1F7206B2-A2BC-0586-BFD8-5A5115F3ABD2}"/>
              </a:ext>
            </a:extLst>
          </p:cNvPr>
          <p:cNvSpPr txBox="1"/>
          <p:nvPr/>
        </p:nvSpPr>
        <p:spPr>
          <a:xfrm>
            <a:off x="7887761" y="3550428"/>
            <a:ext cx="3291840" cy="731520"/>
          </a:xfrm>
          <a:prstGeom prst="roundRect">
            <a:avLst>
              <a:gd name="adj" fmla="val 50000"/>
            </a:avLst>
          </a:prstGeom>
          <a:gradFill>
            <a:gsLst>
              <a:gs pos="85000">
                <a:srgbClr val="6C1CB2"/>
              </a:gs>
              <a:gs pos="0">
                <a:srgbClr val="C03BC4"/>
              </a:gs>
            </a:gsLst>
            <a:path path="circle">
              <a:fillToRect l="100000" t="100000"/>
            </a:path>
          </a:gradFill>
          <a:effectLst/>
        </p:spPr>
        <p:txBody>
          <a:bodyPr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t>To build</a:t>
            </a:r>
          </a:p>
        </p:txBody>
      </p:sp>
      <p:sp>
        <p:nvSpPr>
          <p:cNvPr id="24" name="TextBox 16">
            <a:extLst>
              <a:ext uri="{FF2B5EF4-FFF2-40B4-BE49-F238E27FC236}">
                <a16:creationId xmlns:a16="http://schemas.microsoft.com/office/drawing/2014/main" id="{2F287B2E-2706-26CD-3C89-21BB9EB7759D}"/>
              </a:ext>
            </a:extLst>
          </p:cNvPr>
          <p:cNvSpPr txBox="1"/>
          <p:nvPr/>
        </p:nvSpPr>
        <p:spPr>
          <a:xfrm>
            <a:off x="3261360" y="597713"/>
            <a:ext cx="5669280" cy="228251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109" rtl="0" eaLnBrk="1" fontAlgn="auto" latinLnBrk="0" hangingPunct="1">
              <a:lnSpc>
                <a:spcPct val="100000"/>
              </a:lnSpc>
              <a:spcBef>
                <a:spcPts val="0"/>
              </a:spcBef>
              <a:spcAft>
                <a:spcPts val="0"/>
              </a:spcAft>
              <a:buClrTx/>
              <a:buSzTx/>
              <a:buFontTx/>
              <a:buNone/>
              <a:tabLst/>
              <a:defRPr/>
            </a:pPr>
            <a:endParaRPr kumimoji="0" lang="en-US" sz="9948" b="1" i="0" u="none" strike="noStrike" kern="0" cap="none" spc="-75" normalizeH="0" baseline="0" noProof="0">
              <a:ln>
                <a:noFill/>
              </a:ln>
              <a:effectLst/>
              <a:uLnTx/>
              <a:uFillTx/>
              <a:latin typeface="Segoe UI Semibold" panose="020B0502040204020203" pitchFamily="34" charset="0"/>
              <a:ea typeface="+mn-ea"/>
              <a:cs typeface="Segoe UI Semibold" panose="020B0502040204020203" pitchFamily="34" charset="0"/>
            </a:endParaRPr>
          </a:p>
        </p:txBody>
      </p:sp>
      <p:pic>
        <p:nvPicPr>
          <p:cNvPr id="25" name="Picture 24">
            <a:extLst>
              <a:ext uri="{FF2B5EF4-FFF2-40B4-BE49-F238E27FC236}">
                <a16:creationId xmlns:a16="http://schemas.microsoft.com/office/drawing/2014/main" id="{2E02A577-7BC1-57A4-E5FA-046F17598E8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888527" y="1234977"/>
            <a:ext cx="4414947" cy="1187377"/>
          </a:xfrm>
          <a:prstGeom prst="rect">
            <a:avLst/>
          </a:prstGeom>
        </p:spPr>
      </p:pic>
    </p:spTree>
    <p:extLst>
      <p:ext uri="{BB962C8B-B14F-4D97-AF65-F5344CB8AC3E}">
        <p14:creationId xmlns:p14="http://schemas.microsoft.com/office/powerpoint/2010/main" val="2719243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EE7B22F-F29B-1332-8F41-1B0604B36A25}"/>
              </a:ext>
            </a:extLst>
          </p:cNvPr>
          <p:cNvSpPr>
            <a:spLocks noGrp="1"/>
          </p:cNvSpPr>
          <p:nvPr/>
        </p:nvSpPr>
        <p:spPr>
          <a:xfrm>
            <a:off x="1696641" y="1307806"/>
            <a:ext cx="11018520"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4000" b="1" kern="1200" cap="none" spc="0" baseline="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3600" dirty="0">
                <a:solidFill>
                  <a:schemeClr val="tx1"/>
                </a:solidFill>
              </a:rPr>
              <a:t>Build anything with a unified platform</a:t>
            </a:r>
          </a:p>
        </p:txBody>
      </p:sp>
      <p:grpSp>
        <p:nvGrpSpPr>
          <p:cNvPr id="8" name="Group 7">
            <a:extLst>
              <a:ext uri="{FF2B5EF4-FFF2-40B4-BE49-F238E27FC236}">
                <a16:creationId xmlns:a16="http://schemas.microsoft.com/office/drawing/2014/main" id="{9E36380C-E46A-D5B8-B5ED-2D0705E22191}"/>
              </a:ext>
              <a:ext uri="{C183D7F6-B498-43B3-948B-1728B52AA6E4}">
                <adec:decorative xmlns:adec="http://schemas.microsoft.com/office/drawing/2017/decorative" val="1"/>
              </a:ext>
            </a:extLst>
          </p:cNvPr>
          <p:cNvGrpSpPr/>
          <p:nvPr/>
        </p:nvGrpSpPr>
        <p:grpSpPr>
          <a:xfrm>
            <a:off x="586740" y="3159425"/>
            <a:ext cx="11018520" cy="1723172"/>
            <a:chOff x="586740" y="1926806"/>
            <a:chExt cx="11018520" cy="1723172"/>
          </a:xfrm>
        </p:grpSpPr>
        <p:grpSp>
          <p:nvGrpSpPr>
            <p:cNvPr id="45" name="Group 44">
              <a:extLst>
                <a:ext uri="{FF2B5EF4-FFF2-40B4-BE49-F238E27FC236}">
                  <a16:creationId xmlns:a16="http://schemas.microsoft.com/office/drawing/2014/main" id="{3CFD472B-02DE-F259-55A5-9E32EFDA02F1}"/>
                </a:ext>
              </a:extLst>
            </p:cNvPr>
            <p:cNvGrpSpPr/>
            <p:nvPr/>
          </p:nvGrpSpPr>
          <p:grpSpPr>
            <a:xfrm>
              <a:off x="586740" y="1926806"/>
              <a:ext cx="11018520" cy="1723172"/>
              <a:chOff x="586740" y="2313665"/>
              <a:chExt cx="11018520" cy="1723172"/>
            </a:xfrm>
          </p:grpSpPr>
          <p:sp>
            <p:nvSpPr>
              <p:cNvPr id="47" name="Rounded Rectangle 9">
                <a:extLst>
                  <a:ext uri="{FF2B5EF4-FFF2-40B4-BE49-F238E27FC236}">
                    <a16:creationId xmlns:a16="http://schemas.microsoft.com/office/drawing/2014/main" id="{E69B0F73-D8B9-9C22-36B1-FA0AC3B5616E}"/>
                  </a:ext>
                </a:extLst>
              </p:cNvPr>
              <p:cNvSpPr/>
              <p:nvPr/>
            </p:nvSpPr>
            <p:spPr bwMode="auto">
              <a:xfrm rot="10800000" flipH="1" flipV="1">
                <a:off x="586740" y="2313665"/>
                <a:ext cx="11018520" cy="1723172"/>
              </a:xfrm>
              <a:prstGeom prst="roundRect">
                <a:avLst>
                  <a:gd name="adj" fmla="val 9034"/>
                </a:avLst>
              </a:prstGeom>
              <a:solidFill>
                <a:srgbClr val="F4F3F5"/>
              </a:solidFill>
              <a:effectLst/>
            </p:spPr>
            <p:txBody>
              <a:bodyPr wrap="squar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8" name="TextBox 6">
                <a:extLst>
                  <a:ext uri="{FF2B5EF4-FFF2-40B4-BE49-F238E27FC236}">
                    <a16:creationId xmlns:a16="http://schemas.microsoft.com/office/drawing/2014/main" id="{97A5F3F2-4EE6-4F6D-6B67-21BE5575FB53}"/>
                  </a:ext>
                </a:extLst>
              </p:cNvPr>
              <p:cNvSpPr txBox="1"/>
              <p:nvPr/>
            </p:nvSpPr>
            <p:spPr>
              <a:xfrm>
                <a:off x="2377440" y="3629394"/>
                <a:ext cx="1280160" cy="193899"/>
              </a:xfrm>
              <a:prstGeom prst="rect">
                <a:avLst/>
              </a:prstGeom>
              <a:noFill/>
              <a:ln>
                <a:no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pitchFamily="2" charset="0"/>
                  </a:rPr>
                  <a:t>Web</a:t>
                </a:r>
              </a:p>
            </p:txBody>
          </p:sp>
          <p:sp>
            <p:nvSpPr>
              <p:cNvPr id="49" name="TextBox 7">
                <a:extLst>
                  <a:ext uri="{FF2B5EF4-FFF2-40B4-BE49-F238E27FC236}">
                    <a16:creationId xmlns:a16="http://schemas.microsoft.com/office/drawing/2014/main" id="{75124790-AB8A-9AD9-4C6C-73B0BD396E82}"/>
                  </a:ext>
                </a:extLst>
              </p:cNvPr>
              <p:cNvSpPr txBox="1"/>
              <p:nvPr/>
            </p:nvSpPr>
            <p:spPr>
              <a:xfrm>
                <a:off x="5455920" y="3629394"/>
                <a:ext cx="1280160" cy="193899"/>
              </a:xfrm>
              <a:prstGeom prst="rect">
                <a:avLst/>
              </a:prstGeom>
              <a:noFill/>
              <a:ln>
                <a:no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pitchFamily="2" charset="0"/>
                  </a:rPr>
                  <a:t>Mobile</a:t>
                </a:r>
              </a:p>
            </p:txBody>
          </p:sp>
          <p:sp>
            <p:nvSpPr>
              <p:cNvPr id="50" name="TextBox 8">
                <a:extLst>
                  <a:ext uri="{FF2B5EF4-FFF2-40B4-BE49-F238E27FC236}">
                    <a16:creationId xmlns:a16="http://schemas.microsoft.com/office/drawing/2014/main" id="{4A14112E-51F2-23A2-5594-DB6969D7788E}"/>
                  </a:ext>
                </a:extLst>
              </p:cNvPr>
              <p:cNvSpPr txBox="1"/>
              <p:nvPr/>
            </p:nvSpPr>
            <p:spPr>
              <a:xfrm>
                <a:off x="6995160" y="3629394"/>
                <a:ext cx="1280160" cy="193899"/>
              </a:xfrm>
              <a:prstGeom prst="rect">
                <a:avLst/>
              </a:prstGeom>
              <a:noFill/>
              <a:ln>
                <a:no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pitchFamily="2" charset="0"/>
                  </a:rPr>
                  <a:t>Gaming</a:t>
                </a:r>
              </a:p>
            </p:txBody>
          </p:sp>
          <p:sp>
            <p:nvSpPr>
              <p:cNvPr id="51" name="TextBox 9">
                <a:extLst>
                  <a:ext uri="{FF2B5EF4-FFF2-40B4-BE49-F238E27FC236}">
                    <a16:creationId xmlns:a16="http://schemas.microsoft.com/office/drawing/2014/main" id="{AC660560-D54B-4B0D-2B0C-AC47E267DD77}"/>
                  </a:ext>
                </a:extLst>
              </p:cNvPr>
              <p:cNvSpPr txBox="1"/>
              <p:nvPr/>
            </p:nvSpPr>
            <p:spPr>
              <a:xfrm>
                <a:off x="8534400" y="3629394"/>
                <a:ext cx="1280160" cy="1938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pitchFamily="2" charset="0"/>
                  </a:rPr>
                  <a:t>IoT</a:t>
                </a:r>
              </a:p>
            </p:txBody>
          </p:sp>
          <p:sp>
            <p:nvSpPr>
              <p:cNvPr id="52" name="TextBox 10">
                <a:extLst>
                  <a:ext uri="{FF2B5EF4-FFF2-40B4-BE49-F238E27FC236}">
                    <a16:creationId xmlns:a16="http://schemas.microsoft.com/office/drawing/2014/main" id="{EDBC4BD9-63E2-25C4-82E9-6B6F9DAC7165}"/>
                  </a:ext>
                </a:extLst>
              </p:cNvPr>
              <p:cNvSpPr txBox="1"/>
              <p:nvPr/>
            </p:nvSpPr>
            <p:spPr>
              <a:xfrm>
                <a:off x="10073640" y="3629394"/>
                <a:ext cx="1280160" cy="1938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pitchFamily="2" charset="0"/>
                  </a:rPr>
                  <a:t>AI</a:t>
                </a:r>
              </a:p>
            </p:txBody>
          </p:sp>
          <p:sp>
            <p:nvSpPr>
              <p:cNvPr id="53" name="TextBox 11">
                <a:extLst>
                  <a:ext uri="{FF2B5EF4-FFF2-40B4-BE49-F238E27FC236}">
                    <a16:creationId xmlns:a16="http://schemas.microsoft.com/office/drawing/2014/main" id="{FDF15B09-4F46-A361-D602-BF7CAB385CA0}"/>
                  </a:ext>
                </a:extLst>
              </p:cNvPr>
              <p:cNvSpPr txBox="1"/>
              <p:nvPr/>
            </p:nvSpPr>
            <p:spPr>
              <a:xfrm>
                <a:off x="3916680" y="3629394"/>
                <a:ext cx="1280160" cy="1938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pitchFamily="2" charset="0"/>
                  </a:rPr>
                  <a:t>Desktop</a:t>
                </a:r>
              </a:p>
            </p:txBody>
          </p:sp>
          <p:sp>
            <p:nvSpPr>
              <p:cNvPr id="54" name="TextBox 12">
                <a:extLst>
                  <a:ext uri="{FF2B5EF4-FFF2-40B4-BE49-F238E27FC236}">
                    <a16:creationId xmlns:a16="http://schemas.microsoft.com/office/drawing/2014/main" id="{B679E3C8-67E9-C748-8C57-D8D605DAC8D9}"/>
                  </a:ext>
                </a:extLst>
              </p:cNvPr>
              <p:cNvSpPr txBox="1"/>
              <p:nvPr/>
            </p:nvSpPr>
            <p:spPr>
              <a:xfrm>
                <a:off x="838200" y="3629394"/>
                <a:ext cx="1280160" cy="193899"/>
              </a:xfrm>
              <a:prstGeom prst="rect">
                <a:avLst/>
              </a:prstGeom>
              <a:noFill/>
              <a:ln>
                <a:no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A20A0"/>
                    </a:solidFill>
                    <a:effectLst/>
                    <a:uLnTx/>
                    <a:uFillTx/>
                    <a:latin typeface="Open Sans"/>
                    <a:ea typeface="Open Sans" panose="020B0606030504020204" pitchFamily="34" charset="0"/>
                    <a:cs typeface="Open Sans" panose="020B0606030504020204" pitchFamily="34" charset="0"/>
                  </a:rPr>
                  <a:t>Cloud</a:t>
                </a:r>
              </a:p>
            </p:txBody>
          </p:sp>
          <p:sp>
            <p:nvSpPr>
              <p:cNvPr id="55" name="Graphic 1075">
                <a:extLst>
                  <a:ext uri="{FF2B5EF4-FFF2-40B4-BE49-F238E27FC236}">
                    <a16:creationId xmlns:a16="http://schemas.microsoft.com/office/drawing/2014/main" id="{13830FA7-5FFA-B8AB-CDF0-FBFF8BE5E484}"/>
                  </a:ext>
                </a:extLst>
              </p:cNvPr>
              <p:cNvSpPr/>
              <p:nvPr/>
            </p:nvSpPr>
            <p:spPr>
              <a:xfrm>
                <a:off x="1218248" y="3040520"/>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16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Graphic 1076">
                <a:extLst>
                  <a:ext uri="{FF2B5EF4-FFF2-40B4-BE49-F238E27FC236}">
                    <a16:creationId xmlns:a16="http://schemas.microsoft.com/office/drawing/2014/main" id="{C21885A0-7DFA-BC7B-B55B-114D6AFEE162}"/>
                  </a:ext>
                </a:extLst>
              </p:cNvPr>
              <p:cNvSpPr/>
              <p:nvPr/>
            </p:nvSpPr>
            <p:spPr>
              <a:xfrm>
                <a:off x="4290074" y="2957110"/>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16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Graphic 1077">
                <a:extLst>
                  <a:ext uri="{FF2B5EF4-FFF2-40B4-BE49-F238E27FC236}">
                    <a16:creationId xmlns:a16="http://schemas.microsoft.com/office/drawing/2014/main" id="{7AF2EBF3-4C54-DFDA-CDFC-8C55D6BD1541}"/>
                  </a:ext>
                </a:extLst>
              </p:cNvPr>
              <p:cNvSpPr/>
              <p:nvPr/>
            </p:nvSpPr>
            <p:spPr>
              <a:xfrm>
                <a:off x="5935980" y="2943775"/>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16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8" name="Graphic 1078">
                <a:extLst>
                  <a:ext uri="{FF2B5EF4-FFF2-40B4-BE49-F238E27FC236}">
                    <a16:creationId xmlns:a16="http://schemas.microsoft.com/office/drawing/2014/main" id="{D46F1F1E-C211-C298-7D9B-D44DDFE18BEA}"/>
                  </a:ext>
                </a:extLst>
              </p:cNvPr>
              <p:cNvSpPr/>
              <p:nvPr/>
            </p:nvSpPr>
            <p:spPr>
              <a:xfrm>
                <a:off x="7368503" y="3023785"/>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16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Graphic 1079">
                <a:extLst>
                  <a:ext uri="{FF2B5EF4-FFF2-40B4-BE49-F238E27FC236}">
                    <a16:creationId xmlns:a16="http://schemas.microsoft.com/office/drawing/2014/main" id="{7967513C-9B58-EA93-F98B-483487EEE04E}"/>
                  </a:ext>
                </a:extLst>
              </p:cNvPr>
              <p:cNvSpPr/>
              <p:nvPr/>
            </p:nvSpPr>
            <p:spPr>
              <a:xfrm>
                <a:off x="8907785" y="2943630"/>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16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0" name="Graphic 1074">
                <a:extLst>
                  <a:ext uri="{FF2B5EF4-FFF2-40B4-BE49-F238E27FC236}">
                    <a16:creationId xmlns:a16="http://schemas.microsoft.com/office/drawing/2014/main" id="{BF105727-DBAC-B267-D0EB-5319C50E841D}"/>
                  </a:ext>
                </a:extLst>
              </p:cNvPr>
              <p:cNvSpPr/>
              <p:nvPr/>
            </p:nvSpPr>
            <p:spPr>
              <a:xfrm>
                <a:off x="2764156" y="2957111"/>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16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46" name="Graphic 14">
              <a:extLst>
                <a:ext uri="{FF2B5EF4-FFF2-40B4-BE49-F238E27FC236}">
                  <a16:creationId xmlns:a16="http://schemas.microsoft.com/office/drawing/2014/main" id="{E1A18315-2771-A9ED-17AB-A3D6244922A2}"/>
                </a:ext>
                <a:ext uri="{C183D7F6-B498-43B3-948B-1728B52AA6E4}">
                  <adec:decorative xmlns:adec="http://schemas.microsoft.com/office/drawing/2017/decorative" val="1"/>
                </a:ext>
              </a:extLst>
            </p:cNvPr>
            <p:cNvSpPr/>
            <p:nvPr/>
          </p:nvSpPr>
          <p:spPr>
            <a:xfrm>
              <a:off x="10440362" y="2580799"/>
              <a:ext cx="533390" cy="533264"/>
            </a:xfrm>
            <a:custGeom>
              <a:avLst/>
              <a:gdLst>
                <a:gd name="connsiteX0" fmla="*/ 174401 w 532852"/>
                <a:gd name="connsiteY0" fmla="*/ 388199 h 532726"/>
                <a:gd name="connsiteX1" fmla="*/ 197888 w 532852"/>
                <a:gd name="connsiteY1" fmla="*/ 395675 h 532726"/>
                <a:gd name="connsiteX2" fmla="*/ 221286 w 532852"/>
                <a:gd name="connsiteY2" fmla="*/ 388322 h 532726"/>
                <a:gd name="connsiteX3" fmla="*/ 235245 w 532852"/>
                <a:gd name="connsiteY3" fmla="*/ 370984 h 532726"/>
                <a:gd name="connsiteX4" fmla="*/ 254060 w 532852"/>
                <a:gd name="connsiteY4" fmla="*/ 313609 h 532726"/>
                <a:gd name="connsiteX5" fmla="*/ 276727 w 532852"/>
                <a:gd name="connsiteY5" fmla="*/ 276905 h 532726"/>
                <a:gd name="connsiteX6" fmla="*/ 313429 w 532852"/>
                <a:gd name="connsiteY6" fmla="*/ 254240 h 532726"/>
                <a:gd name="connsiteX7" fmla="*/ 368704 w 532852"/>
                <a:gd name="connsiteY7" fmla="*/ 236231 h 532726"/>
                <a:gd name="connsiteX8" fmla="*/ 388362 w 532852"/>
                <a:gd name="connsiteY8" fmla="*/ 221378 h 532726"/>
                <a:gd name="connsiteX9" fmla="*/ 395831 w 532852"/>
                <a:gd name="connsiteY9" fmla="*/ 197900 h 532726"/>
                <a:gd name="connsiteX10" fmla="*/ 388362 w 532852"/>
                <a:gd name="connsiteY10" fmla="*/ 174420 h 532726"/>
                <a:gd name="connsiteX11" fmla="*/ 368704 w 532852"/>
                <a:gd name="connsiteY11" fmla="*/ 159569 h 532726"/>
                <a:gd name="connsiteX12" fmla="*/ 312379 w 532852"/>
                <a:gd name="connsiteY12" fmla="*/ 141408 h 532726"/>
                <a:gd name="connsiteX13" fmla="*/ 275722 w 532852"/>
                <a:gd name="connsiteY13" fmla="*/ 118757 h 532726"/>
                <a:gd name="connsiteX14" fmla="*/ 253086 w 532852"/>
                <a:gd name="connsiteY14" fmla="*/ 82222 h 532726"/>
                <a:gd name="connsiteX15" fmla="*/ 235138 w 532852"/>
                <a:gd name="connsiteY15" fmla="*/ 26977 h 532726"/>
                <a:gd name="connsiteX16" fmla="*/ 220281 w 532852"/>
                <a:gd name="connsiteY16" fmla="*/ 7325 h 532726"/>
                <a:gd name="connsiteX17" fmla="*/ 196800 w 532852"/>
                <a:gd name="connsiteY17" fmla="*/ 0 h 532726"/>
                <a:gd name="connsiteX18" fmla="*/ 173318 w 532852"/>
                <a:gd name="connsiteY18" fmla="*/ 7325 h 532726"/>
                <a:gd name="connsiteX19" fmla="*/ 158294 w 532852"/>
                <a:gd name="connsiteY19" fmla="*/ 27419 h 532726"/>
                <a:gd name="connsiteX20" fmla="*/ 140133 w 532852"/>
                <a:gd name="connsiteY20" fmla="*/ 83242 h 532726"/>
                <a:gd name="connsiteX21" fmla="*/ 118227 w 532852"/>
                <a:gd name="connsiteY21" fmla="*/ 118650 h 532726"/>
                <a:gd name="connsiteX22" fmla="*/ 82347 w 532852"/>
                <a:gd name="connsiteY22" fmla="*/ 141362 h 532726"/>
                <a:gd name="connsiteX23" fmla="*/ 27134 w 532852"/>
                <a:gd name="connsiteY23" fmla="*/ 159295 h 532726"/>
                <a:gd name="connsiteX24" fmla="*/ 11470 w 532852"/>
                <a:gd name="connsiteY24" fmla="*/ 169334 h 532726"/>
                <a:gd name="connsiteX25" fmla="*/ 1917 w 532852"/>
                <a:gd name="connsiteY25" fmla="*/ 185300 h 532726"/>
                <a:gd name="connsiteX26" fmla="*/ 477 w 532852"/>
                <a:gd name="connsiteY26" fmla="*/ 203849 h 532726"/>
                <a:gd name="connsiteX27" fmla="*/ 7451 w 532852"/>
                <a:gd name="connsiteY27" fmla="*/ 221100 h 532726"/>
                <a:gd name="connsiteX28" fmla="*/ 27575 w 532852"/>
                <a:gd name="connsiteY28" fmla="*/ 236125 h 532726"/>
                <a:gd name="connsiteX29" fmla="*/ 82195 w 532852"/>
                <a:gd name="connsiteY29" fmla="*/ 253859 h 532726"/>
                <a:gd name="connsiteX30" fmla="*/ 118912 w 532852"/>
                <a:gd name="connsiteY30" fmla="*/ 276602 h 532726"/>
                <a:gd name="connsiteX31" fmla="*/ 126660 w 532852"/>
                <a:gd name="connsiteY31" fmla="*/ 285416 h 532726"/>
                <a:gd name="connsiteX32" fmla="*/ 141594 w 532852"/>
                <a:gd name="connsiteY32" fmla="*/ 313380 h 532726"/>
                <a:gd name="connsiteX33" fmla="*/ 159542 w 532852"/>
                <a:gd name="connsiteY33" fmla="*/ 368533 h 532726"/>
                <a:gd name="connsiteX34" fmla="*/ 174401 w 532852"/>
                <a:gd name="connsiteY34" fmla="*/ 388199 h 532726"/>
                <a:gd name="connsiteX35" fmla="*/ 409113 w 532852"/>
                <a:gd name="connsiteY35" fmla="*/ 527223 h 532726"/>
                <a:gd name="connsiteX36" fmla="*/ 426223 w 532852"/>
                <a:gd name="connsiteY36" fmla="*/ 532681 h 532726"/>
                <a:gd name="connsiteX37" fmla="*/ 426299 w 532852"/>
                <a:gd name="connsiteY37" fmla="*/ 532726 h 532726"/>
                <a:gd name="connsiteX38" fmla="*/ 443594 w 532852"/>
                <a:gd name="connsiteY38" fmla="*/ 527144 h 532726"/>
                <a:gd name="connsiteX39" fmla="*/ 454370 w 532852"/>
                <a:gd name="connsiteY39" fmla="*/ 512510 h 532726"/>
                <a:gd name="connsiteX40" fmla="*/ 463032 w 532852"/>
                <a:gd name="connsiteY40" fmla="*/ 485870 h 532726"/>
                <a:gd name="connsiteX41" fmla="*/ 471770 w 532852"/>
                <a:gd name="connsiteY41" fmla="*/ 471713 h 532726"/>
                <a:gd name="connsiteX42" fmla="*/ 485851 w 532852"/>
                <a:gd name="connsiteY42" fmla="*/ 463006 h 532726"/>
                <a:gd name="connsiteX43" fmla="*/ 513100 w 532852"/>
                <a:gd name="connsiteY43" fmla="*/ 454146 h 532726"/>
                <a:gd name="connsiteX44" fmla="*/ 524509 w 532852"/>
                <a:gd name="connsiteY44" fmla="*/ 446828 h 532726"/>
                <a:gd name="connsiteX45" fmla="*/ 531462 w 532852"/>
                <a:gd name="connsiteY45" fmla="*/ 435192 h 532726"/>
                <a:gd name="connsiteX46" fmla="*/ 532501 w 532852"/>
                <a:gd name="connsiteY46" fmla="*/ 421677 h 532726"/>
                <a:gd name="connsiteX47" fmla="*/ 527409 w 532852"/>
                <a:gd name="connsiteY47" fmla="*/ 409117 h 532726"/>
                <a:gd name="connsiteX48" fmla="*/ 512110 w 532852"/>
                <a:gd name="connsiteY48" fmla="*/ 398004 h 532726"/>
                <a:gd name="connsiteX49" fmla="*/ 485364 w 532852"/>
                <a:gd name="connsiteY49" fmla="*/ 389342 h 532726"/>
                <a:gd name="connsiteX50" fmla="*/ 471255 w 532852"/>
                <a:gd name="connsiteY50" fmla="*/ 380615 h 532726"/>
                <a:gd name="connsiteX51" fmla="*/ 462529 w 532852"/>
                <a:gd name="connsiteY51" fmla="*/ 366508 h 532726"/>
                <a:gd name="connsiteX52" fmla="*/ 453670 w 532852"/>
                <a:gd name="connsiteY52" fmla="*/ 339274 h 532726"/>
                <a:gd name="connsiteX53" fmla="*/ 442862 w 532852"/>
                <a:gd name="connsiteY53" fmla="*/ 324980 h 532726"/>
                <a:gd name="connsiteX54" fmla="*/ 430181 w 532852"/>
                <a:gd name="connsiteY54" fmla="*/ 319862 h 532726"/>
                <a:gd name="connsiteX55" fmla="*/ 416553 w 532852"/>
                <a:gd name="connsiteY55" fmla="*/ 320989 h 532726"/>
                <a:gd name="connsiteX56" fmla="*/ 404885 w 532852"/>
                <a:gd name="connsiteY56" fmla="*/ 328118 h 532726"/>
                <a:gd name="connsiteX57" fmla="*/ 397665 w 532852"/>
                <a:gd name="connsiteY57" fmla="*/ 339731 h 532726"/>
                <a:gd name="connsiteX58" fmla="*/ 388958 w 532852"/>
                <a:gd name="connsiteY58" fmla="*/ 366478 h 532726"/>
                <a:gd name="connsiteX59" fmla="*/ 380486 w 532852"/>
                <a:gd name="connsiteY59" fmla="*/ 380426 h 532726"/>
                <a:gd name="connsiteX60" fmla="*/ 366747 w 532852"/>
                <a:gd name="connsiteY60" fmla="*/ 389236 h 532726"/>
                <a:gd name="connsiteX61" fmla="*/ 339483 w 532852"/>
                <a:gd name="connsiteY61" fmla="*/ 398096 h 532726"/>
                <a:gd name="connsiteX62" fmla="*/ 325096 w 532852"/>
                <a:gd name="connsiteY62" fmla="*/ 409003 h 532726"/>
                <a:gd name="connsiteX63" fmla="*/ 319726 w 532852"/>
                <a:gd name="connsiteY63" fmla="*/ 426240 h 532726"/>
                <a:gd name="connsiteX64" fmla="*/ 325367 w 532852"/>
                <a:gd name="connsiteY64" fmla="*/ 443390 h 532726"/>
                <a:gd name="connsiteX65" fmla="*/ 339925 w 532852"/>
                <a:gd name="connsiteY65" fmla="*/ 454070 h 532726"/>
                <a:gd name="connsiteX66" fmla="*/ 366595 w 532852"/>
                <a:gd name="connsiteY66" fmla="*/ 462747 h 532726"/>
                <a:gd name="connsiteX67" fmla="*/ 380728 w 532852"/>
                <a:gd name="connsiteY67" fmla="*/ 471505 h 532726"/>
                <a:gd name="connsiteX68" fmla="*/ 389429 w 532852"/>
                <a:gd name="connsiteY68" fmla="*/ 485672 h 532726"/>
                <a:gd name="connsiteX69" fmla="*/ 398289 w 532852"/>
                <a:gd name="connsiteY69" fmla="*/ 512891 h 532726"/>
                <a:gd name="connsiteX70" fmla="*/ 409113 w 532852"/>
                <a:gd name="connsiteY70" fmla="*/ 527223 h 53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2852" h="532726">
                  <a:moveTo>
                    <a:pt x="174401" y="388199"/>
                  </a:moveTo>
                  <a:cubicBezTo>
                    <a:pt x="181268" y="393060"/>
                    <a:pt x="189474" y="395672"/>
                    <a:pt x="197888" y="395675"/>
                  </a:cubicBezTo>
                  <a:cubicBezTo>
                    <a:pt x="206261" y="395702"/>
                    <a:pt x="214435" y="393133"/>
                    <a:pt x="221286" y="388322"/>
                  </a:cubicBezTo>
                  <a:cubicBezTo>
                    <a:pt x="227449" y="383940"/>
                    <a:pt x="232280" y="377939"/>
                    <a:pt x="235245" y="370984"/>
                  </a:cubicBezTo>
                  <a:lnTo>
                    <a:pt x="254060" y="313609"/>
                  </a:lnTo>
                  <a:cubicBezTo>
                    <a:pt x="258661" y="299779"/>
                    <a:pt x="266421" y="287211"/>
                    <a:pt x="276727" y="276905"/>
                  </a:cubicBezTo>
                  <a:cubicBezTo>
                    <a:pt x="287033" y="266599"/>
                    <a:pt x="299599" y="258839"/>
                    <a:pt x="313429" y="254240"/>
                  </a:cubicBezTo>
                  <a:lnTo>
                    <a:pt x="368704" y="236231"/>
                  </a:lnTo>
                  <a:cubicBezTo>
                    <a:pt x="376636" y="233433"/>
                    <a:pt x="383505" y="228244"/>
                    <a:pt x="388362" y="221378"/>
                  </a:cubicBezTo>
                  <a:cubicBezTo>
                    <a:pt x="393221" y="214514"/>
                    <a:pt x="395831" y="206311"/>
                    <a:pt x="395831" y="197900"/>
                  </a:cubicBezTo>
                  <a:cubicBezTo>
                    <a:pt x="395831" y="189489"/>
                    <a:pt x="393221" y="181286"/>
                    <a:pt x="388362" y="174420"/>
                  </a:cubicBezTo>
                  <a:cubicBezTo>
                    <a:pt x="383505" y="167555"/>
                    <a:pt x="376636" y="162365"/>
                    <a:pt x="368704" y="159569"/>
                  </a:cubicBezTo>
                  <a:lnTo>
                    <a:pt x="312379" y="141408"/>
                  </a:lnTo>
                  <a:cubicBezTo>
                    <a:pt x="298578" y="136785"/>
                    <a:pt x="286031" y="129032"/>
                    <a:pt x="275722" y="118757"/>
                  </a:cubicBezTo>
                  <a:cubicBezTo>
                    <a:pt x="265458" y="108489"/>
                    <a:pt x="257709" y="95985"/>
                    <a:pt x="253086" y="82222"/>
                  </a:cubicBezTo>
                  <a:lnTo>
                    <a:pt x="235138" y="26977"/>
                  </a:lnTo>
                  <a:cubicBezTo>
                    <a:pt x="232345" y="19044"/>
                    <a:pt x="227152" y="12176"/>
                    <a:pt x="220281" y="7325"/>
                  </a:cubicBezTo>
                  <a:cubicBezTo>
                    <a:pt x="213380" y="2555"/>
                    <a:pt x="205189" y="0"/>
                    <a:pt x="196800" y="0"/>
                  </a:cubicBezTo>
                  <a:cubicBezTo>
                    <a:pt x="188410" y="0"/>
                    <a:pt x="180220" y="2555"/>
                    <a:pt x="173318" y="7325"/>
                  </a:cubicBezTo>
                  <a:cubicBezTo>
                    <a:pt x="166324" y="12278"/>
                    <a:pt x="161066" y="19308"/>
                    <a:pt x="158294" y="27419"/>
                  </a:cubicBezTo>
                  <a:lnTo>
                    <a:pt x="140133" y="83242"/>
                  </a:lnTo>
                  <a:cubicBezTo>
                    <a:pt x="135564" y="96530"/>
                    <a:pt x="128079" y="108629"/>
                    <a:pt x="118227" y="118650"/>
                  </a:cubicBezTo>
                  <a:cubicBezTo>
                    <a:pt x="108159" y="128861"/>
                    <a:pt x="95884" y="136631"/>
                    <a:pt x="82347" y="141362"/>
                  </a:cubicBezTo>
                  <a:lnTo>
                    <a:pt x="27134" y="159295"/>
                  </a:lnTo>
                  <a:cubicBezTo>
                    <a:pt x="21207" y="161385"/>
                    <a:pt x="15845" y="164822"/>
                    <a:pt x="11470" y="169334"/>
                  </a:cubicBezTo>
                  <a:cubicBezTo>
                    <a:pt x="7094" y="173846"/>
                    <a:pt x="3825" y="179311"/>
                    <a:pt x="1917" y="185300"/>
                  </a:cubicBezTo>
                  <a:cubicBezTo>
                    <a:pt x="10" y="191289"/>
                    <a:pt x="-483" y="197638"/>
                    <a:pt x="477" y="203849"/>
                  </a:cubicBezTo>
                  <a:cubicBezTo>
                    <a:pt x="1437" y="210062"/>
                    <a:pt x="3824" y="215965"/>
                    <a:pt x="7451" y="221100"/>
                  </a:cubicBezTo>
                  <a:cubicBezTo>
                    <a:pt x="12412" y="228099"/>
                    <a:pt x="19454" y="233357"/>
                    <a:pt x="27575" y="236125"/>
                  </a:cubicBezTo>
                  <a:lnTo>
                    <a:pt x="82195" y="253859"/>
                  </a:lnTo>
                  <a:cubicBezTo>
                    <a:pt x="96031" y="258493"/>
                    <a:pt x="108600" y="266278"/>
                    <a:pt x="118912" y="276602"/>
                  </a:cubicBezTo>
                  <a:cubicBezTo>
                    <a:pt x="121672" y="279379"/>
                    <a:pt x="124260" y="282323"/>
                    <a:pt x="126660" y="285416"/>
                  </a:cubicBezTo>
                  <a:cubicBezTo>
                    <a:pt x="133196" y="293818"/>
                    <a:pt x="138247" y="303276"/>
                    <a:pt x="141594" y="313380"/>
                  </a:cubicBezTo>
                  <a:lnTo>
                    <a:pt x="159542" y="368533"/>
                  </a:lnTo>
                  <a:cubicBezTo>
                    <a:pt x="162341" y="376467"/>
                    <a:pt x="167532" y="383339"/>
                    <a:pt x="174401" y="388199"/>
                  </a:cubicBezTo>
                  <a:close/>
                  <a:moveTo>
                    <a:pt x="409113" y="527223"/>
                  </a:moveTo>
                  <a:cubicBezTo>
                    <a:pt x="414115" y="530767"/>
                    <a:pt x="420093" y="532673"/>
                    <a:pt x="426223" y="532681"/>
                  </a:cubicBezTo>
                  <a:lnTo>
                    <a:pt x="426299" y="532726"/>
                  </a:lnTo>
                  <a:cubicBezTo>
                    <a:pt x="432507" y="532723"/>
                    <a:pt x="438557" y="530772"/>
                    <a:pt x="443594" y="527144"/>
                  </a:cubicBezTo>
                  <a:cubicBezTo>
                    <a:pt x="448631" y="523516"/>
                    <a:pt x="452400" y="518397"/>
                    <a:pt x="454370" y="512510"/>
                  </a:cubicBezTo>
                  <a:lnTo>
                    <a:pt x="463032" y="485870"/>
                  </a:lnTo>
                  <a:cubicBezTo>
                    <a:pt x="464822" y="480544"/>
                    <a:pt x="467812" y="475702"/>
                    <a:pt x="471770" y="471713"/>
                  </a:cubicBezTo>
                  <a:cubicBezTo>
                    <a:pt x="475729" y="467763"/>
                    <a:pt x="480549" y="464784"/>
                    <a:pt x="485851" y="463006"/>
                  </a:cubicBezTo>
                  <a:lnTo>
                    <a:pt x="513100" y="454146"/>
                  </a:lnTo>
                  <a:cubicBezTo>
                    <a:pt x="517417" y="452621"/>
                    <a:pt x="521323" y="450117"/>
                    <a:pt x="524509" y="446828"/>
                  </a:cubicBezTo>
                  <a:cubicBezTo>
                    <a:pt x="527695" y="443539"/>
                    <a:pt x="530075" y="439556"/>
                    <a:pt x="531462" y="435192"/>
                  </a:cubicBezTo>
                  <a:cubicBezTo>
                    <a:pt x="532848" y="430829"/>
                    <a:pt x="533205" y="426203"/>
                    <a:pt x="532501" y="421677"/>
                  </a:cubicBezTo>
                  <a:cubicBezTo>
                    <a:pt x="531798" y="417153"/>
                    <a:pt x="530055" y="412854"/>
                    <a:pt x="527409" y="409117"/>
                  </a:cubicBezTo>
                  <a:cubicBezTo>
                    <a:pt x="523648" y="403853"/>
                    <a:pt x="518279" y="399953"/>
                    <a:pt x="512110" y="398004"/>
                  </a:cubicBezTo>
                  <a:lnTo>
                    <a:pt x="485364" y="389342"/>
                  </a:lnTo>
                  <a:cubicBezTo>
                    <a:pt x="480048" y="387566"/>
                    <a:pt x="475218" y="384579"/>
                    <a:pt x="471255" y="380615"/>
                  </a:cubicBezTo>
                  <a:cubicBezTo>
                    <a:pt x="467293" y="376653"/>
                    <a:pt x="464304" y="371822"/>
                    <a:pt x="462529" y="366508"/>
                  </a:cubicBezTo>
                  <a:lnTo>
                    <a:pt x="453670" y="339274"/>
                  </a:lnTo>
                  <a:cubicBezTo>
                    <a:pt x="451642" y="333500"/>
                    <a:pt x="447864" y="328503"/>
                    <a:pt x="442862" y="324980"/>
                  </a:cubicBezTo>
                  <a:cubicBezTo>
                    <a:pt x="439092" y="322307"/>
                    <a:pt x="434749" y="320555"/>
                    <a:pt x="430181" y="319862"/>
                  </a:cubicBezTo>
                  <a:cubicBezTo>
                    <a:pt x="425613" y="319170"/>
                    <a:pt x="420945" y="319555"/>
                    <a:pt x="416553" y="320989"/>
                  </a:cubicBezTo>
                  <a:cubicBezTo>
                    <a:pt x="412160" y="322421"/>
                    <a:pt x="408164" y="324863"/>
                    <a:pt x="404885" y="328118"/>
                  </a:cubicBezTo>
                  <a:cubicBezTo>
                    <a:pt x="401605" y="331372"/>
                    <a:pt x="399132" y="335350"/>
                    <a:pt x="397665" y="339731"/>
                  </a:cubicBezTo>
                  <a:lnTo>
                    <a:pt x="388958" y="366478"/>
                  </a:lnTo>
                  <a:cubicBezTo>
                    <a:pt x="387233" y="371711"/>
                    <a:pt x="384336" y="376482"/>
                    <a:pt x="380486" y="380426"/>
                  </a:cubicBezTo>
                  <a:cubicBezTo>
                    <a:pt x="376638" y="384371"/>
                    <a:pt x="371938" y="387383"/>
                    <a:pt x="366747" y="389236"/>
                  </a:cubicBezTo>
                  <a:lnTo>
                    <a:pt x="339483" y="398096"/>
                  </a:lnTo>
                  <a:cubicBezTo>
                    <a:pt x="333668" y="400143"/>
                    <a:pt x="328639" y="403958"/>
                    <a:pt x="325096" y="409003"/>
                  </a:cubicBezTo>
                  <a:cubicBezTo>
                    <a:pt x="321554" y="414049"/>
                    <a:pt x="319677" y="420074"/>
                    <a:pt x="319726" y="426240"/>
                  </a:cubicBezTo>
                  <a:cubicBezTo>
                    <a:pt x="319774" y="432405"/>
                    <a:pt x="321747" y="438399"/>
                    <a:pt x="325367" y="443390"/>
                  </a:cubicBezTo>
                  <a:cubicBezTo>
                    <a:pt x="328989" y="448378"/>
                    <a:pt x="334078" y="452112"/>
                    <a:pt x="339925" y="454070"/>
                  </a:cubicBezTo>
                  <a:lnTo>
                    <a:pt x="366595" y="462747"/>
                  </a:lnTo>
                  <a:cubicBezTo>
                    <a:pt x="371923" y="464525"/>
                    <a:pt x="376762" y="467524"/>
                    <a:pt x="380728" y="471505"/>
                  </a:cubicBezTo>
                  <a:cubicBezTo>
                    <a:pt x="384692" y="475485"/>
                    <a:pt x="387671" y="480335"/>
                    <a:pt x="389429" y="485672"/>
                  </a:cubicBezTo>
                  <a:lnTo>
                    <a:pt x="398289" y="512891"/>
                  </a:lnTo>
                  <a:cubicBezTo>
                    <a:pt x="400329" y="518671"/>
                    <a:pt x="404109" y="523679"/>
                    <a:pt x="409113" y="527223"/>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1600" kern="0">
                <a:ln w="3175">
                  <a:noFill/>
                </a:ln>
                <a:solidFill>
                  <a:srgbClr val="3A20A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9" name="Group 8">
            <a:extLst>
              <a:ext uri="{FF2B5EF4-FFF2-40B4-BE49-F238E27FC236}">
                <a16:creationId xmlns:a16="http://schemas.microsoft.com/office/drawing/2014/main" id="{A091D4BC-3D2D-1A2A-48DE-66BC571ACA9F}"/>
              </a:ext>
              <a:ext uri="{C183D7F6-B498-43B3-948B-1728B52AA6E4}">
                <adec:decorative xmlns:adec="http://schemas.microsoft.com/office/drawing/2017/decorative" val="1"/>
              </a:ext>
            </a:extLst>
          </p:cNvPr>
          <p:cNvGrpSpPr/>
          <p:nvPr/>
        </p:nvGrpSpPr>
        <p:grpSpPr>
          <a:xfrm>
            <a:off x="4770120" y="5261062"/>
            <a:ext cx="2651760" cy="1593246"/>
            <a:chOff x="4770120" y="4262903"/>
            <a:chExt cx="2651760" cy="1593246"/>
          </a:xfrm>
        </p:grpSpPr>
        <p:sp>
          <p:nvSpPr>
            <p:cNvPr id="37" name="Rounded Rectangle 50">
              <a:extLst>
                <a:ext uri="{FF2B5EF4-FFF2-40B4-BE49-F238E27FC236}">
                  <a16:creationId xmlns:a16="http://schemas.microsoft.com/office/drawing/2014/main" id="{A19BD6DE-5E7C-86FA-E230-CE0CEAE807D7}"/>
                </a:ext>
              </a:extLst>
            </p:cNvPr>
            <p:cNvSpPr/>
            <p:nvPr/>
          </p:nvSpPr>
          <p:spPr>
            <a:xfrm>
              <a:off x="4770120" y="4262903"/>
              <a:ext cx="2651760" cy="1190454"/>
            </a:xfrm>
            <a:prstGeom prst="roundRect">
              <a:avLst>
                <a:gd name="adj" fmla="val 9651"/>
              </a:avLst>
            </a:prstGeom>
            <a:solidFill>
              <a:srgbClr val="F4F3F5"/>
            </a:solidFill>
            <a:effectLst/>
          </p:spPr>
          <p:txBody>
            <a:bodyPr wrap="squar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8" name="TextBox 23">
              <a:extLst>
                <a:ext uri="{FF2B5EF4-FFF2-40B4-BE49-F238E27FC236}">
                  <a16:creationId xmlns:a16="http://schemas.microsoft.com/office/drawing/2014/main" id="{77057358-767A-0B12-805C-FB515E8FB73E}"/>
                </a:ext>
              </a:extLst>
            </p:cNvPr>
            <p:cNvSpPr txBox="1"/>
            <p:nvPr/>
          </p:nvSpPr>
          <p:spPr>
            <a:xfrm>
              <a:off x="4815840" y="5581829"/>
              <a:ext cx="2560320" cy="274320"/>
            </a:xfrm>
            <a:prstGeom prst="rect">
              <a:avLst/>
            </a:prstGeom>
            <a:noFill/>
            <a:ln>
              <a:noFill/>
            </a:ln>
          </p:spPr>
          <p:txBody>
            <a:bodyPr wrap="square" lIns="239012" tIns="191209" rIns="239012" bIns="191209"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Operating system</a:t>
              </a:r>
            </a:p>
          </p:txBody>
        </p:sp>
        <p:sp>
          <p:nvSpPr>
            <p:cNvPr id="39" name="TextBox 24">
              <a:extLst>
                <a:ext uri="{FF2B5EF4-FFF2-40B4-BE49-F238E27FC236}">
                  <a16:creationId xmlns:a16="http://schemas.microsoft.com/office/drawing/2014/main" id="{504DC050-DD0E-176F-756C-8E519E2252CC}"/>
                </a:ext>
              </a:extLst>
            </p:cNvPr>
            <p:cNvSpPr txBox="1"/>
            <p:nvPr/>
          </p:nvSpPr>
          <p:spPr>
            <a:xfrm>
              <a:off x="5742995" y="5038601"/>
              <a:ext cx="731520" cy="274320"/>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Linux</a:t>
              </a:r>
            </a:p>
          </p:txBody>
        </p:sp>
        <p:sp>
          <p:nvSpPr>
            <p:cNvPr id="40" name="TextBox 25">
              <a:extLst>
                <a:ext uri="{FF2B5EF4-FFF2-40B4-BE49-F238E27FC236}">
                  <a16:creationId xmlns:a16="http://schemas.microsoft.com/office/drawing/2014/main" id="{CC168AFF-40FE-10CC-0BCF-BA5B23404E27}"/>
                </a:ext>
              </a:extLst>
            </p:cNvPr>
            <p:cNvSpPr txBox="1"/>
            <p:nvPr/>
          </p:nvSpPr>
          <p:spPr>
            <a:xfrm>
              <a:off x="4939323" y="5038601"/>
              <a:ext cx="731520" cy="274320"/>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Windows</a:t>
              </a:r>
            </a:p>
          </p:txBody>
        </p:sp>
        <p:sp>
          <p:nvSpPr>
            <p:cNvPr id="41" name="TextBox 26">
              <a:extLst>
                <a:ext uri="{FF2B5EF4-FFF2-40B4-BE49-F238E27FC236}">
                  <a16:creationId xmlns:a16="http://schemas.microsoft.com/office/drawing/2014/main" id="{26CBF0A4-6065-330C-1682-E1FFA4CA998E}"/>
                </a:ext>
              </a:extLst>
            </p:cNvPr>
            <p:cNvSpPr txBox="1"/>
            <p:nvPr/>
          </p:nvSpPr>
          <p:spPr>
            <a:xfrm>
              <a:off x="6546667" y="5038601"/>
              <a:ext cx="731520" cy="274320"/>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42" name="Graphic 1042">
              <a:extLst>
                <a:ext uri="{FF2B5EF4-FFF2-40B4-BE49-F238E27FC236}">
                  <a16:creationId xmlns:a16="http://schemas.microsoft.com/office/drawing/2014/main" id="{D9448AB5-85F4-59A0-D40F-E130A04BDDD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705561" y="4513115"/>
              <a:ext cx="416549" cy="416549"/>
            </a:xfrm>
            <a:prstGeom prst="rect">
              <a:avLst/>
            </a:prstGeom>
            <a:effectLst/>
          </p:spPr>
        </p:pic>
        <p:pic>
          <p:nvPicPr>
            <p:cNvPr id="43" name="Graphic 1043">
              <a:extLst>
                <a:ext uri="{FF2B5EF4-FFF2-40B4-BE49-F238E27FC236}">
                  <a16:creationId xmlns:a16="http://schemas.microsoft.com/office/drawing/2014/main" id="{9A584994-DB85-6005-CD87-14FFC0AED6F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108129" y="4507220"/>
              <a:ext cx="374837" cy="377879"/>
            </a:xfrm>
            <a:prstGeom prst="rect">
              <a:avLst/>
            </a:prstGeom>
            <a:effectLst/>
          </p:spPr>
        </p:pic>
        <p:pic>
          <p:nvPicPr>
            <p:cNvPr id="44" name="Graphic 1044">
              <a:extLst>
                <a:ext uri="{FF2B5EF4-FFF2-40B4-BE49-F238E27FC236}">
                  <a16:creationId xmlns:a16="http://schemas.microsoft.com/office/drawing/2014/main" id="{5A1808C5-0DDE-5DCF-DBB1-4B1713CDE6C5}"/>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5936682" y="4500789"/>
              <a:ext cx="318636" cy="377879"/>
            </a:xfrm>
            <a:prstGeom prst="rect">
              <a:avLst/>
            </a:prstGeom>
            <a:effectLst/>
          </p:spPr>
        </p:pic>
      </p:grpSp>
      <p:sp>
        <p:nvSpPr>
          <p:cNvPr id="10" name="Title 34">
            <a:extLst>
              <a:ext uri="{FF2B5EF4-FFF2-40B4-BE49-F238E27FC236}">
                <a16:creationId xmlns:a16="http://schemas.microsoft.com/office/drawing/2014/main" id="{1C10F145-8306-B3DB-C7EA-BAECEE0C3DFC}"/>
              </a:ext>
              <a:ext uri="{C183D7F6-B498-43B3-948B-1728B52AA6E4}">
                <adec:decorative xmlns:adec="http://schemas.microsoft.com/office/drawing/2017/decorative" val="1"/>
              </a:ext>
            </a:extLst>
          </p:cNvPr>
          <p:cNvSpPr txBox="1">
            <a:spLocks/>
          </p:cNvSpPr>
          <p:nvPr/>
        </p:nvSpPr>
        <p:spPr>
          <a:xfrm>
            <a:off x="4176956" y="5667568"/>
            <a:ext cx="569107" cy="418593"/>
          </a:xfrm>
          <a:prstGeom prst="rect">
            <a:avLst/>
          </a:prstGeom>
        </p:spPr>
        <p:txBody>
          <a:bodyPr vert="horz" lIns="0" tIns="0" rIns="0" bIns="0" rtlCol="0" anchor="ctr">
            <a:normAutofit fontScale="90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55" rtl="0" eaLnBrk="1" fontAlgn="auto" latinLnBrk="0" hangingPunct="1">
              <a:lnSpc>
                <a:spcPct val="110000"/>
              </a:lnSpc>
              <a:spcBef>
                <a:spcPct val="0"/>
              </a:spcBef>
              <a:spcAft>
                <a:spcPts val="0"/>
              </a:spcAft>
              <a:buClrTx/>
              <a:buSzTx/>
              <a:buFontTx/>
              <a:buNone/>
              <a:tabLst/>
              <a:defRPr/>
            </a:pPr>
            <a:r>
              <a:rPr kumimoji="0" lang="en-US" sz="2999" b="0" i="0" u="none" strike="noStrike" kern="1200" cap="none" spc="-50" normalizeH="0" baseline="0" noProof="0">
                <a:ln w="3175">
                  <a:noFill/>
                </a:ln>
                <a:solidFill>
                  <a:schemeClr val="bg1"/>
                </a:solidFill>
                <a:effectLst/>
                <a:uLnTx/>
                <a:uFillTx/>
                <a:latin typeface="Open Sans" panose="020B0606030504020204" pitchFamily="34" charset="0"/>
                <a:cs typeface="Open Sans" panose="020B0606030504020204" pitchFamily="34" charset="0"/>
              </a:rPr>
              <a:t>+</a:t>
            </a:r>
          </a:p>
        </p:txBody>
      </p:sp>
      <p:sp>
        <p:nvSpPr>
          <p:cNvPr id="11" name="Title 34">
            <a:extLst>
              <a:ext uri="{FF2B5EF4-FFF2-40B4-BE49-F238E27FC236}">
                <a16:creationId xmlns:a16="http://schemas.microsoft.com/office/drawing/2014/main" id="{D33AF30A-052E-C76A-0FB3-593C7B6B23ED}"/>
              </a:ext>
              <a:ext uri="{C183D7F6-B498-43B3-948B-1728B52AA6E4}">
                <adec:decorative xmlns:adec="http://schemas.microsoft.com/office/drawing/2017/decorative" val="1"/>
              </a:ext>
            </a:extLst>
          </p:cNvPr>
          <p:cNvSpPr txBox="1">
            <a:spLocks/>
          </p:cNvSpPr>
          <p:nvPr/>
        </p:nvSpPr>
        <p:spPr>
          <a:xfrm>
            <a:off x="7445937" y="5642784"/>
            <a:ext cx="569107" cy="418593"/>
          </a:xfrm>
          <a:prstGeom prst="rect">
            <a:avLst/>
          </a:prstGeom>
        </p:spPr>
        <p:txBody>
          <a:bodyPr vert="horz" lIns="0" tIns="0" rIns="0" bIns="0" rtlCol="0" anchor="ctr">
            <a:normAutofit fontScale="90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55" rtl="0" eaLnBrk="1" fontAlgn="auto" latinLnBrk="0" hangingPunct="1">
              <a:lnSpc>
                <a:spcPct val="110000"/>
              </a:lnSpc>
              <a:spcBef>
                <a:spcPct val="0"/>
              </a:spcBef>
              <a:spcAft>
                <a:spcPts val="0"/>
              </a:spcAft>
              <a:buClrTx/>
              <a:buSzTx/>
              <a:buFontTx/>
              <a:buNone/>
              <a:tabLst/>
              <a:defRPr/>
            </a:pPr>
            <a:r>
              <a:rPr kumimoji="0" lang="en-US" sz="2999" b="0" i="0" u="none" strike="noStrike" kern="1200" cap="none" spc="-50" normalizeH="0" baseline="0" noProof="0">
                <a:ln w="3175">
                  <a:noFill/>
                </a:ln>
                <a:solidFill>
                  <a:schemeClr val="bg1"/>
                </a:solidFill>
                <a:effectLst/>
                <a:uLnTx/>
                <a:uFillTx/>
                <a:latin typeface="Open Sans" panose="020B0606030504020204" pitchFamily="34" charset="0"/>
                <a:cs typeface="Open Sans" panose="020B0606030504020204" pitchFamily="34" charset="0"/>
              </a:rPr>
              <a:t>+</a:t>
            </a:r>
          </a:p>
        </p:txBody>
      </p:sp>
      <p:grpSp>
        <p:nvGrpSpPr>
          <p:cNvPr id="12" name="Group 11">
            <a:extLst>
              <a:ext uri="{FF2B5EF4-FFF2-40B4-BE49-F238E27FC236}">
                <a16:creationId xmlns:a16="http://schemas.microsoft.com/office/drawing/2014/main" id="{3A87ECE0-5EFC-7F67-3B03-8B1D4E02C0BA}"/>
              </a:ext>
            </a:extLst>
          </p:cNvPr>
          <p:cNvGrpSpPr/>
          <p:nvPr/>
        </p:nvGrpSpPr>
        <p:grpSpPr>
          <a:xfrm>
            <a:off x="5195127" y="2342645"/>
            <a:ext cx="1554480" cy="640080"/>
            <a:chOff x="3989072" y="2895131"/>
            <a:chExt cx="1165860" cy="480060"/>
          </a:xfrm>
        </p:grpSpPr>
        <p:sp>
          <p:nvSpPr>
            <p:cNvPr id="35" name="Rounded Rectangle 9">
              <a:extLst>
                <a:ext uri="{FF2B5EF4-FFF2-40B4-BE49-F238E27FC236}">
                  <a16:creationId xmlns:a16="http://schemas.microsoft.com/office/drawing/2014/main" id="{4EDFD5E1-34AE-425B-B8FB-3227780B5EB8}"/>
                </a:ext>
              </a:extLst>
            </p:cNvPr>
            <p:cNvSpPr/>
            <p:nvPr/>
          </p:nvSpPr>
          <p:spPr bwMode="auto">
            <a:xfrm rot="10800000" flipH="1" flipV="1">
              <a:off x="3989072" y="2895131"/>
              <a:ext cx="1165860" cy="480060"/>
            </a:xfrm>
            <a:prstGeom prst="roundRect">
              <a:avLst>
                <a:gd name="adj" fmla="val 50000"/>
              </a:avLst>
            </a:pr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1600" b="1" kern="0" err="1">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Rectangle 35">
              <a:extLst>
                <a:ext uri="{FF2B5EF4-FFF2-40B4-BE49-F238E27FC236}">
                  <a16:creationId xmlns:a16="http://schemas.microsoft.com/office/drawing/2014/main" id="{B146AF2D-02C2-5632-839D-823A43686CD9}"/>
                </a:ext>
              </a:extLst>
            </p:cNvPr>
            <p:cNvSpPr/>
            <p:nvPr/>
          </p:nvSpPr>
          <p:spPr>
            <a:xfrm>
              <a:off x="4184674" y="2955112"/>
              <a:ext cx="774656" cy="360098"/>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p:txBody>
        </p:sp>
      </p:grpSp>
      <p:grpSp>
        <p:nvGrpSpPr>
          <p:cNvPr id="13" name="Group 12">
            <a:extLst>
              <a:ext uri="{FF2B5EF4-FFF2-40B4-BE49-F238E27FC236}">
                <a16:creationId xmlns:a16="http://schemas.microsoft.com/office/drawing/2014/main" id="{9EE7B082-5F97-55A1-E73C-CD5B1B71C103}"/>
              </a:ext>
              <a:ext uri="{C183D7F6-B498-43B3-948B-1728B52AA6E4}">
                <adec:decorative xmlns:adec="http://schemas.microsoft.com/office/drawing/2017/decorative" val="1"/>
              </a:ext>
            </a:extLst>
          </p:cNvPr>
          <p:cNvGrpSpPr/>
          <p:nvPr/>
        </p:nvGrpSpPr>
        <p:grpSpPr>
          <a:xfrm>
            <a:off x="632621" y="5264754"/>
            <a:ext cx="3566160" cy="1593246"/>
            <a:chOff x="586739" y="4262903"/>
            <a:chExt cx="3566160" cy="1593246"/>
          </a:xfrm>
        </p:grpSpPr>
        <p:sp>
          <p:nvSpPr>
            <p:cNvPr id="25" name="Rounded Rectangle 266">
              <a:extLst>
                <a:ext uri="{FF2B5EF4-FFF2-40B4-BE49-F238E27FC236}">
                  <a16:creationId xmlns:a16="http://schemas.microsoft.com/office/drawing/2014/main" id="{D78948F3-423C-8C36-654A-0230BA0D3F59}"/>
                </a:ext>
              </a:extLst>
            </p:cNvPr>
            <p:cNvSpPr/>
            <p:nvPr/>
          </p:nvSpPr>
          <p:spPr>
            <a:xfrm>
              <a:off x="586739" y="4262903"/>
              <a:ext cx="3566160" cy="1190454"/>
            </a:xfrm>
            <a:prstGeom prst="roundRect">
              <a:avLst>
                <a:gd name="adj" fmla="val 9651"/>
              </a:avLst>
            </a:prstGeom>
            <a:solidFill>
              <a:srgbClr val="F4F3F5"/>
            </a:solidFill>
            <a:effectLst/>
          </p:spPr>
          <p:txBody>
            <a:bodyPr wrap="squar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6" name="TextBox 37">
              <a:extLst>
                <a:ext uri="{FF2B5EF4-FFF2-40B4-BE49-F238E27FC236}">
                  <a16:creationId xmlns:a16="http://schemas.microsoft.com/office/drawing/2014/main" id="{71BC2EB9-760F-A53A-A6E3-456CBF07B33C}"/>
                </a:ext>
              </a:extLst>
            </p:cNvPr>
            <p:cNvSpPr txBox="1"/>
            <p:nvPr/>
          </p:nvSpPr>
          <p:spPr>
            <a:xfrm>
              <a:off x="586739" y="5581829"/>
              <a:ext cx="3566160" cy="274320"/>
            </a:xfrm>
            <a:prstGeom prst="rect">
              <a:avLst/>
            </a:prstGeom>
            <a:noFill/>
            <a:ln>
              <a:noFill/>
            </a:ln>
          </p:spPr>
          <p:txBody>
            <a:bodyPr wrap="square" lIns="239012" tIns="191209" rIns="239012" bIns="191209"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Tools</a:t>
              </a:r>
            </a:p>
          </p:txBody>
        </p:sp>
        <p:sp>
          <p:nvSpPr>
            <p:cNvPr id="27" name="TextBox 38">
              <a:extLst>
                <a:ext uri="{FF2B5EF4-FFF2-40B4-BE49-F238E27FC236}">
                  <a16:creationId xmlns:a16="http://schemas.microsoft.com/office/drawing/2014/main" id="{38BC0DE4-5D41-13C3-6601-99A829A5777A}"/>
                </a:ext>
              </a:extLst>
            </p:cNvPr>
            <p:cNvSpPr txBox="1"/>
            <p:nvPr/>
          </p:nvSpPr>
          <p:spPr>
            <a:xfrm>
              <a:off x="1785061" y="5038601"/>
              <a:ext cx="914400" cy="274320"/>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b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Code</a:t>
              </a:r>
            </a:p>
          </p:txBody>
        </p:sp>
        <p:sp>
          <p:nvSpPr>
            <p:cNvPr id="28" name="TextBox 39">
              <a:extLst>
                <a:ext uri="{FF2B5EF4-FFF2-40B4-BE49-F238E27FC236}">
                  <a16:creationId xmlns:a16="http://schemas.microsoft.com/office/drawing/2014/main" id="{616C047C-4FAA-E168-0AA1-18AC19668C78}"/>
                </a:ext>
              </a:extLst>
            </p:cNvPr>
            <p:cNvSpPr txBox="1"/>
            <p:nvPr/>
          </p:nvSpPr>
          <p:spPr>
            <a:xfrm>
              <a:off x="2833764" y="5038601"/>
              <a:ext cx="457200" cy="274320"/>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29" name="Picture 28">
              <a:extLst>
                <a:ext uri="{FF2B5EF4-FFF2-40B4-BE49-F238E27FC236}">
                  <a16:creationId xmlns:a16="http://schemas.microsoft.com/office/drawing/2014/main" id="{4A38F4CD-C201-B404-CCC8-06F88E95EC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64947" y="4504136"/>
              <a:ext cx="394835" cy="384048"/>
            </a:xfrm>
            <a:prstGeom prst="rect">
              <a:avLst/>
            </a:prstGeom>
            <a:solidFill>
              <a:srgbClr val="F4F3F5"/>
            </a:solidFill>
            <a:effectLst/>
          </p:spPr>
        </p:pic>
        <p:pic>
          <p:nvPicPr>
            <p:cNvPr id="30" name="Picture 29" descr="A close up of a logo&#10;&#10;Description automatically generated">
              <a:extLst>
                <a:ext uri="{FF2B5EF4-FFF2-40B4-BE49-F238E27FC236}">
                  <a16:creationId xmlns:a16="http://schemas.microsoft.com/office/drawing/2014/main" id="{B7B7B752-C43E-9316-2E91-192D26F6CE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50237" y="4504136"/>
              <a:ext cx="384048" cy="384048"/>
            </a:xfrm>
            <a:prstGeom prst="rect">
              <a:avLst/>
            </a:prstGeom>
            <a:noFill/>
            <a:effectLst/>
          </p:spPr>
        </p:pic>
        <p:pic>
          <p:nvPicPr>
            <p:cNvPr id="31" name="Graphic 42">
              <a:extLst>
                <a:ext uri="{FF2B5EF4-FFF2-40B4-BE49-F238E27FC236}">
                  <a16:creationId xmlns:a16="http://schemas.microsoft.com/office/drawing/2014/main" id="{7D9BB4A8-2BA2-2BA3-8149-3AC15901FB3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6315" y="4478916"/>
              <a:ext cx="434488" cy="434488"/>
            </a:xfrm>
            <a:prstGeom prst="rect">
              <a:avLst/>
            </a:prstGeom>
            <a:effectLst/>
          </p:spPr>
        </p:pic>
        <p:sp>
          <p:nvSpPr>
            <p:cNvPr id="32" name="TextBox 43">
              <a:extLst>
                <a:ext uri="{FF2B5EF4-FFF2-40B4-BE49-F238E27FC236}">
                  <a16:creationId xmlns:a16="http://schemas.microsoft.com/office/drawing/2014/main" id="{383A2AE1-CD5E-F073-A894-8ACA03A6FB2C}"/>
                </a:ext>
              </a:extLst>
            </p:cNvPr>
            <p:cNvSpPr txBox="1"/>
            <p:nvPr/>
          </p:nvSpPr>
          <p:spPr>
            <a:xfrm>
              <a:off x="736359" y="5038601"/>
              <a:ext cx="914400" cy="274320"/>
            </a:xfrm>
            <a:prstGeom prst="rect">
              <a:avLst/>
            </a:prstGeom>
            <a:noFill/>
            <a:ln>
              <a:noFill/>
            </a:ln>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33" name="Picture 32">
              <a:extLst>
                <a:ext uri="{FF2B5EF4-FFF2-40B4-BE49-F238E27FC236}">
                  <a16:creationId xmlns:a16="http://schemas.microsoft.com/office/drawing/2014/main" id="{7906FBCC-9E0A-844B-C56F-04008392085A}"/>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p:blipFill>
          <p:spPr bwMode="auto">
            <a:xfrm>
              <a:off x="3485530" y="4462657"/>
              <a:ext cx="467007" cy="46700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45">
              <a:extLst>
                <a:ext uri="{FF2B5EF4-FFF2-40B4-BE49-F238E27FC236}">
                  <a16:creationId xmlns:a16="http://schemas.microsoft.com/office/drawing/2014/main" id="{32123484-2F2D-2036-2EB0-92FEC2277A16}"/>
                </a:ext>
              </a:extLst>
            </p:cNvPr>
            <p:cNvSpPr txBox="1"/>
            <p:nvPr/>
          </p:nvSpPr>
          <p:spPr>
            <a:xfrm>
              <a:off x="3425266" y="5038601"/>
              <a:ext cx="587534" cy="274320"/>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GitHub Copilot</a:t>
              </a:r>
            </a:p>
          </p:txBody>
        </p:sp>
      </p:grpSp>
      <p:grpSp>
        <p:nvGrpSpPr>
          <p:cNvPr id="14" name="Group 13">
            <a:extLst>
              <a:ext uri="{FF2B5EF4-FFF2-40B4-BE49-F238E27FC236}">
                <a16:creationId xmlns:a16="http://schemas.microsoft.com/office/drawing/2014/main" id="{7D66F917-0794-7CA7-5FAD-A72B09DF17B3}"/>
              </a:ext>
              <a:ext uri="{C183D7F6-B498-43B3-948B-1728B52AA6E4}">
                <adec:decorative xmlns:adec="http://schemas.microsoft.com/office/drawing/2017/decorative" val="1"/>
              </a:ext>
            </a:extLst>
          </p:cNvPr>
          <p:cNvGrpSpPr/>
          <p:nvPr/>
        </p:nvGrpSpPr>
        <p:grpSpPr>
          <a:xfrm>
            <a:off x="8039100" y="5261062"/>
            <a:ext cx="3566160" cy="1593246"/>
            <a:chOff x="8039100" y="4262903"/>
            <a:chExt cx="3566160" cy="1593246"/>
          </a:xfrm>
        </p:grpSpPr>
        <p:sp>
          <p:nvSpPr>
            <p:cNvPr id="15" name="Rounded Rectangle 16">
              <a:extLst>
                <a:ext uri="{FF2B5EF4-FFF2-40B4-BE49-F238E27FC236}">
                  <a16:creationId xmlns:a16="http://schemas.microsoft.com/office/drawing/2014/main" id="{F63BF037-83B5-262D-2A4A-FE13AC4A9436}"/>
                </a:ext>
              </a:extLst>
            </p:cNvPr>
            <p:cNvSpPr/>
            <p:nvPr/>
          </p:nvSpPr>
          <p:spPr>
            <a:xfrm>
              <a:off x="8039100" y="4262903"/>
              <a:ext cx="3566160" cy="1190454"/>
            </a:xfrm>
            <a:prstGeom prst="roundRect">
              <a:avLst>
                <a:gd name="adj" fmla="val 9651"/>
              </a:avLst>
            </a:prstGeom>
            <a:solidFill>
              <a:srgbClr val="F4F3F5"/>
            </a:solidFill>
            <a:effectLst/>
          </p:spPr>
          <p:txBody>
            <a:bodyPr wrap="squar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6" name="TextBox 48">
              <a:extLst>
                <a:ext uri="{FF2B5EF4-FFF2-40B4-BE49-F238E27FC236}">
                  <a16:creationId xmlns:a16="http://schemas.microsoft.com/office/drawing/2014/main" id="{62B1232A-1A59-E803-FCF6-409428C6BB42}"/>
                </a:ext>
              </a:extLst>
            </p:cNvPr>
            <p:cNvSpPr txBox="1"/>
            <p:nvPr/>
          </p:nvSpPr>
          <p:spPr>
            <a:xfrm>
              <a:off x="8039100" y="5581829"/>
              <a:ext cx="3566160" cy="274320"/>
            </a:xfrm>
            <a:prstGeom prst="rect">
              <a:avLst/>
            </a:prstGeom>
            <a:noFill/>
            <a:ln>
              <a:noFill/>
            </a:ln>
          </p:spPr>
          <p:txBody>
            <a:bodyPr wrap="square" lIns="239012" tIns="191209" rIns="239012" bIns="191209"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p>
          </p:txBody>
        </p:sp>
        <p:sp>
          <p:nvSpPr>
            <p:cNvPr id="17" name="TextBox 49">
              <a:extLst>
                <a:ext uri="{FF2B5EF4-FFF2-40B4-BE49-F238E27FC236}">
                  <a16:creationId xmlns:a16="http://schemas.microsoft.com/office/drawing/2014/main" id="{24273DA3-FCF1-2E50-7E59-54BC10B8E846}"/>
                </a:ext>
              </a:extLst>
            </p:cNvPr>
            <p:cNvSpPr txBox="1"/>
            <p:nvPr/>
          </p:nvSpPr>
          <p:spPr>
            <a:xfrm>
              <a:off x="10118531" y="5017282"/>
              <a:ext cx="1280160" cy="274320"/>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sp>
          <p:nvSpPr>
            <p:cNvPr id="18" name="TextBox 50">
              <a:extLst>
                <a:ext uri="{FF2B5EF4-FFF2-40B4-BE49-F238E27FC236}">
                  <a16:creationId xmlns:a16="http://schemas.microsoft.com/office/drawing/2014/main" id="{72301C8F-8C55-AA18-800D-8E3AD61A367F}"/>
                </a:ext>
              </a:extLst>
            </p:cNvPr>
            <p:cNvSpPr txBox="1"/>
            <p:nvPr/>
          </p:nvSpPr>
          <p:spPr>
            <a:xfrm>
              <a:off x="8239663" y="5038601"/>
              <a:ext cx="457200" cy="274320"/>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sp>
          <p:nvSpPr>
            <p:cNvPr id="19" name="TextBox 51">
              <a:extLst>
                <a:ext uri="{FF2B5EF4-FFF2-40B4-BE49-F238E27FC236}">
                  <a16:creationId xmlns:a16="http://schemas.microsoft.com/office/drawing/2014/main" id="{765EFD6F-C927-E309-7A16-99ECEE967C90}"/>
                </a:ext>
              </a:extLst>
            </p:cNvPr>
            <p:cNvSpPr txBox="1"/>
            <p:nvPr/>
          </p:nvSpPr>
          <p:spPr>
            <a:xfrm>
              <a:off x="8871466" y="5038601"/>
              <a:ext cx="457200" cy="274320"/>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20" name="Graphic 52">
              <a:extLst>
                <a:ext uri="{FF2B5EF4-FFF2-40B4-BE49-F238E27FC236}">
                  <a16:creationId xmlns:a16="http://schemas.microsoft.com/office/drawing/2014/main" id="{19113BA4-C0B6-44CA-B362-04786AB7C4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39949" y="4482736"/>
              <a:ext cx="437324" cy="437324"/>
            </a:xfrm>
            <a:prstGeom prst="rect">
              <a:avLst/>
            </a:prstGeom>
            <a:effectLst/>
          </p:spPr>
        </p:pic>
        <p:pic>
          <p:nvPicPr>
            <p:cNvPr id="21" name="Graphic 53">
              <a:extLst>
                <a:ext uri="{FF2B5EF4-FFF2-40B4-BE49-F238E27FC236}">
                  <a16:creationId xmlns:a16="http://schemas.microsoft.com/office/drawing/2014/main" id="{04414756-4C4D-640A-F308-8FEFCB22D63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908587" y="4531238"/>
              <a:ext cx="382959" cy="382959"/>
            </a:xfrm>
            <a:prstGeom prst="rect">
              <a:avLst/>
            </a:prstGeom>
            <a:effectLst/>
          </p:spPr>
        </p:pic>
        <p:pic>
          <p:nvPicPr>
            <p:cNvPr id="22" name="Graphic 1069">
              <a:extLst>
                <a:ext uri="{FF2B5EF4-FFF2-40B4-BE49-F238E27FC236}">
                  <a16:creationId xmlns:a16="http://schemas.microsoft.com/office/drawing/2014/main" id="{DB048E4E-35DA-8446-32C4-0ED7087DD952}"/>
                </a:ext>
              </a:extLst>
            </p:cNvPr>
            <p:cNvPicPr>
              <a:picLocks noChangeAspect="1"/>
            </p:cNvPicPr>
            <p:nvPr/>
          </p:nvPicPr>
          <p:blipFill>
            <a:blip r:embed="rId14" cstate="print">
              <a:extLst>
                <a:ext uri="{28A0092B-C50C-407E-A947-70E740481C1C}">
                  <a14:useLocalDpi xmlns:a14="http://schemas.microsoft.com/office/drawing/2010/main"/>
                </a:ext>
              </a:extLst>
            </a:blip>
            <a:srcRect/>
            <a:stretch/>
          </p:blipFill>
          <p:spPr>
            <a:xfrm>
              <a:off x="8231742" y="4504055"/>
              <a:ext cx="437324" cy="437324"/>
            </a:xfrm>
            <a:prstGeom prst="rect">
              <a:avLst/>
            </a:prstGeom>
            <a:effectLst/>
          </p:spPr>
        </p:pic>
        <p:pic>
          <p:nvPicPr>
            <p:cNvPr id="23" name="Picture 22">
              <a:extLst>
                <a:ext uri="{FF2B5EF4-FFF2-40B4-BE49-F238E27FC236}">
                  <a16:creationId xmlns:a16="http://schemas.microsoft.com/office/drawing/2014/main" id="{EE1D9244-6559-4C51-2559-FCED3F08D9CE}"/>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573448" y="4516965"/>
              <a:ext cx="374744" cy="37474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56">
              <a:extLst>
                <a:ext uri="{FF2B5EF4-FFF2-40B4-BE49-F238E27FC236}">
                  <a16:creationId xmlns:a16="http://schemas.microsoft.com/office/drawing/2014/main" id="{C442ED36-490F-273A-D4D8-3F3AD1D594F8}"/>
                </a:ext>
              </a:extLst>
            </p:cNvPr>
            <p:cNvSpPr txBox="1"/>
            <p:nvPr/>
          </p:nvSpPr>
          <p:spPr>
            <a:xfrm>
              <a:off x="9486500" y="5020221"/>
              <a:ext cx="548640" cy="274320"/>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p>
          </p:txBody>
        </p:sp>
      </p:grpSp>
    </p:spTree>
    <p:extLst>
      <p:ext uri="{BB962C8B-B14F-4D97-AF65-F5344CB8AC3E}">
        <p14:creationId xmlns:p14="http://schemas.microsoft.com/office/powerpoint/2010/main" val="702843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7" name="Rectangle 615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Create .NET Aspire Starter Application ">
            <a:extLst>
              <a:ext uri="{FF2B5EF4-FFF2-40B4-BE49-F238E27FC236}">
                <a16:creationId xmlns:a16="http://schemas.microsoft.com/office/drawing/2014/main" id="{B0DA7A3F-A1EA-EDB8-13C0-675A6AB64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200" b="16458"/>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42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9" name="Rectangle 5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8FF7EC3F-0699-401D-2176-EC95C972229B}"/>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rtl="0"/>
            <a:r>
              <a:rPr lang="en-US" sz="4000" kern="1200" dirty="0">
                <a:solidFill>
                  <a:srgbClr val="FFFFFF"/>
                </a:solidFill>
                <a:latin typeface="+mj-lt"/>
                <a:ea typeface="+mj-ea"/>
                <a:cs typeface="+mj-cs"/>
              </a:rPr>
              <a:t>Default </a:t>
            </a:r>
            <a:r>
              <a:rPr lang="en-US" sz="4000" kern="1200" dirty="0" err="1">
                <a:solidFill>
                  <a:srgbClr val="FFFFFF"/>
                </a:solidFill>
                <a:latin typeface="+mj-lt"/>
                <a:ea typeface="+mj-ea"/>
                <a:cs typeface="+mj-cs"/>
              </a:rPr>
              <a:t>starterKit</a:t>
            </a:r>
            <a:endParaRPr lang="en-US" sz="4000" kern="1200" dirty="0">
              <a:solidFill>
                <a:srgbClr val="FFFFFF"/>
              </a:solidFill>
              <a:latin typeface="+mj-lt"/>
              <a:ea typeface="+mj-ea"/>
              <a:cs typeface="+mj-cs"/>
            </a:endParaRPr>
          </a:p>
        </p:txBody>
      </p:sp>
      <p:graphicFrame>
        <p:nvGraphicFramePr>
          <p:cNvPr id="14" name="TextBox 11">
            <a:extLst>
              <a:ext uri="{FF2B5EF4-FFF2-40B4-BE49-F238E27FC236}">
                <a16:creationId xmlns:a16="http://schemas.microsoft.com/office/drawing/2014/main" id="{04427091-46EA-B2C3-2DC1-315CC08477B0}"/>
              </a:ext>
            </a:extLst>
          </p:cNvPr>
          <p:cNvGraphicFramePr/>
          <p:nvPr>
            <p:extLst>
              <p:ext uri="{D42A27DB-BD31-4B8C-83A1-F6EECF244321}">
                <p14:modId xmlns:p14="http://schemas.microsoft.com/office/powerpoint/2010/main" val="358496428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0164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A26836-CDAE-9AC8-E8E7-B60D9822440C}"/>
              </a:ext>
            </a:extLst>
          </p:cNvPr>
          <p:cNvSpPr>
            <a:spLocks noGrp="1"/>
          </p:cNvSpPr>
          <p:nvPr>
            <p:ph type="title"/>
          </p:nvPr>
        </p:nvSpPr>
        <p:spPr>
          <a:xfrm>
            <a:off x="1046746" y="641850"/>
            <a:ext cx="3611880" cy="1535865"/>
          </a:xfrm>
        </p:spPr>
        <p:txBody>
          <a:bodyPr vert="horz" lIns="91440" tIns="45720" rIns="91440" bIns="45720" rtlCol="0" anchor="ctr">
            <a:normAutofit/>
          </a:bodyPr>
          <a:lstStyle/>
          <a:p>
            <a:pPr rtl="0"/>
            <a:r>
              <a:rPr lang="en-US" sz="3200"/>
              <a:t>AppHost project</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B47E557-2E69-D5FB-696F-34DEED4939CC}"/>
              </a:ext>
            </a:extLst>
          </p:cNvPr>
          <p:cNvSpPr txBox="1"/>
          <p:nvPr/>
        </p:nvSpPr>
        <p:spPr>
          <a:xfrm>
            <a:off x="5300640" y="641850"/>
            <a:ext cx="6053160" cy="1535865"/>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b="0" i="0">
                <a:effectLst/>
              </a:rPr>
              <a:t> As the central orchestrator, AppHost coordinates the execution of all projects within the .NET Aspire app. It manages dependencies, sets up configuration settings, and ensures seamless integration between different components</a:t>
            </a:r>
            <a:endParaRPr lang="en-US"/>
          </a:p>
        </p:txBody>
      </p:sp>
      <p:pic>
        <p:nvPicPr>
          <p:cNvPr id="6" name="Picture 5">
            <a:extLst>
              <a:ext uri="{FF2B5EF4-FFF2-40B4-BE49-F238E27FC236}">
                <a16:creationId xmlns:a16="http://schemas.microsoft.com/office/drawing/2014/main" id="{E986115E-A68F-7EA0-72FF-91B779D58811}"/>
              </a:ext>
            </a:extLst>
          </p:cNvPr>
          <p:cNvPicPr>
            <a:picLocks noChangeAspect="1"/>
          </p:cNvPicPr>
          <p:nvPr/>
        </p:nvPicPr>
        <p:blipFill>
          <a:blip r:embed="rId2"/>
          <a:srcRect l="2264" r="-2" b="-2"/>
          <a:stretch/>
        </p:blipFill>
        <p:spPr>
          <a:xfrm>
            <a:off x="554416" y="2731167"/>
            <a:ext cx="11167447" cy="3484983"/>
          </a:xfrm>
          <a:prstGeom prst="rect">
            <a:avLst/>
          </a:prstGeom>
        </p:spPr>
      </p:pic>
    </p:spTree>
    <p:extLst>
      <p:ext uri="{BB962C8B-B14F-4D97-AF65-F5344CB8AC3E}">
        <p14:creationId xmlns:p14="http://schemas.microsoft.com/office/powerpoint/2010/main" val="2550090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48A762-F732-642F-1ACA-04FDEC4F0BE7}"/>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8A3D3CC-0FD5-EDE7-FF5B-D9A7203CD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387B78F-278A-3CBD-F655-0B099FF783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1CE623-B88D-E628-1117-D82F9E6BA63B}"/>
              </a:ext>
            </a:extLst>
          </p:cNvPr>
          <p:cNvSpPr>
            <a:spLocks noGrp="1"/>
          </p:cNvSpPr>
          <p:nvPr>
            <p:ph type="title"/>
          </p:nvPr>
        </p:nvSpPr>
        <p:spPr>
          <a:xfrm>
            <a:off x="1046746" y="641850"/>
            <a:ext cx="3611880" cy="1535865"/>
          </a:xfrm>
        </p:spPr>
        <p:txBody>
          <a:bodyPr vert="horz" lIns="91440" tIns="45720" rIns="91440" bIns="45720" rtlCol="0" anchor="ctr">
            <a:normAutofit/>
          </a:bodyPr>
          <a:lstStyle/>
          <a:p>
            <a:pPr rtl="0"/>
            <a:r>
              <a:rPr lang="en-IL" sz="3200" dirty="0" err="1"/>
              <a:t>ServiceDefaults</a:t>
            </a:r>
            <a:endParaRPr lang="en-US" sz="3200" dirty="0"/>
          </a:p>
        </p:txBody>
      </p:sp>
      <p:sp>
        <p:nvSpPr>
          <p:cNvPr id="15" name="Rectangle 14">
            <a:extLst>
              <a:ext uri="{FF2B5EF4-FFF2-40B4-BE49-F238E27FC236}">
                <a16:creationId xmlns:a16="http://schemas.microsoft.com/office/drawing/2014/main" id="{D4B0B372-0F66-3571-C05E-C672F32A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5E0BC872-F1ED-9E3C-0B01-3CAAFAB36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E78E780-AF3D-32B0-5430-12B866A1AFE1}"/>
              </a:ext>
            </a:extLst>
          </p:cNvPr>
          <p:cNvSpPr txBox="1"/>
          <p:nvPr/>
        </p:nvSpPr>
        <p:spPr>
          <a:xfrm>
            <a:off x="5300640" y="641850"/>
            <a:ext cx="6053160" cy="1535865"/>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dirty="0"/>
              <a:t>Standardize and simplify the development process across microservices. Its primary purpose is to encapsulate common configurations, conventions, and utilities that can be reused by other services in the application ecosystem.</a:t>
            </a:r>
          </a:p>
        </p:txBody>
      </p:sp>
      <p:pic>
        <p:nvPicPr>
          <p:cNvPr id="3" name="Picture 2">
            <a:extLst>
              <a:ext uri="{FF2B5EF4-FFF2-40B4-BE49-F238E27FC236}">
                <a16:creationId xmlns:a16="http://schemas.microsoft.com/office/drawing/2014/main" id="{DBF28FD3-B251-461F-4E8E-B6E94713FCF9}"/>
              </a:ext>
            </a:extLst>
          </p:cNvPr>
          <p:cNvPicPr>
            <a:picLocks noChangeAspect="1"/>
          </p:cNvPicPr>
          <p:nvPr/>
        </p:nvPicPr>
        <p:blipFill>
          <a:blip r:embed="rId2"/>
          <a:stretch>
            <a:fillRect/>
          </a:stretch>
        </p:blipFill>
        <p:spPr>
          <a:xfrm>
            <a:off x="618424" y="2686615"/>
            <a:ext cx="7494845" cy="4078373"/>
          </a:xfrm>
          <a:prstGeom prst="rect">
            <a:avLst/>
          </a:prstGeom>
        </p:spPr>
      </p:pic>
      <p:pic>
        <p:nvPicPr>
          <p:cNvPr id="7" name="Picture 6">
            <a:extLst>
              <a:ext uri="{FF2B5EF4-FFF2-40B4-BE49-F238E27FC236}">
                <a16:creationId xmlns:a16="http://schemas.microsoft.com/office/drawing/2014/main" id="{3F6D05C5-89E7-D6DC-574C-7856BCF0B850}"/>
              </a:ext>
            </a:extLst>
          </p:cNvPr>
          <p:cNvPicPr>
            <a:picLocks noChangeAspect="1"/>
          </p:cNvPicPr>
          <p:nvPr/>
        </p:nvPicPr>
        <p:blipFill>
          <a:blip r:embed="rId3"/>
          <a:stretch>
            <a:fillRect/>
          </a:stretch>
        </p:blipFill>
        <p:spPr>
          <a:xfrm>
            <a:off x="6819938" y="3773168"/>
            <a:ext cx="4753638" cy="952633"/>
          </a:xfrm>
          <a:prstGeom prst="rect">
            <a:avLst/>
          </a:prstGeom>
        </p:spPr>
      </p:pic>
    </p:spTree>
    <p:extLst>
      <p:ext uri="{BB962C8B-B14F-4D97-AF65-F5344CB8AC3E}">
        <p14:creationId xmlns:p14="http://schemas.microsoft.com/office/powerpoint/2010/main" val="3456852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82560" y="3866631"/>
            <a:ext cx="3624349" cy="646331"/>
          </a:xfrm>
          <a:prstGeom prst="rect">
            <a:avLst/>
          </a:prstGeom>
          <a:noFill/>
        </p:spPr>
        <p:txBody>
          <a:bodyPr wrap="square" rtlCol="1">
            <a:spAutoFit/>
          </a:bodyPr>
          <a:lstStyle/>
          <a:p>
            <a:pPr algn="just" rtl="0"/>
            <a:r>
              <a:rPr lang="en-US" sz="3600" dirty="0">
                <a:solidFill>
                  <a:srgbClr val="000000"/>
                </a:solidFill>
                <a:latin typeface="Open Sans" panose="020B0806030504020204" pitchFamily="34" charset="0"/>
                <a:ea typeface="Open Sans" panose="020B0806030504020204" pitchFamily="34" charset="0"/>
                <a:cs typeface="Open Sans" panose="020B0806030504020204" pitchFamily="34" charset="0"/>
              </a:rPr>
              <a:t>Thank You</a:t>
            </a:r>
            <a:endParaRPr lang="he-IL" sz="3600" dirty="0">
              <a:solidFill>
                <a:srgbClr val="000000"/>
              </a:solidFill>
              <a:latin typeface="Open Sans" panose="020B0806030504020204" pitchFamily="34" charset="0"/>
              <a:ea typeface="Open Sans" panose="020B0806030504020204" pitchFamily="34" charset="0"/>
            </a:endParaRPr>
          </a:p>
        </p:txBody>
      </p:sp>
      <p:sp>
        <p:nvSpPr>
          <p:cNvPr id="3" name="מלבן 2"/>
          <p:cNvSpPr/>
          <p:nvPr/>
        </p:nvSpPr>
        <p:spPr>
          <a:xfrm>
            <a:off x="523875" y="4573213"/>
            <a:ext cx="365760" cy="45719"/>
          </a:xfrm>
          <a:prstGeom prst="rect">
            <a:avLst/>
          </a:prstGeom>
          <a:solidFill>
            <a:srgbClr val="C75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000000"/>
              </a:solidFill>
            </a:endParaRPr>
          </a:p>
        </p:txBody>
      </p:sp>
    </p:spTree>
    <p:extLst>
      <p:ext uri="{BB962C8B-B14F-4D97-AF65-F5344CB8AC3E}">
        <p14:creationId xmlns:p14="http://schemas.microsoft.com/office/powerpoint/2010/main" val="161622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8FE53A9-F073-8739-D3AE-6BBE5F373B4A}"/>
              </a:ext>
              <a:ext uri="{C183D7F6-B498-43B3-948B-1728B52AA6E4}">
                <adec:decorative xmlns:adec="http://schemas.microsoft.com/office/drawing/2017/decorative" val="1"/>
              </a:ext>
            </a:extLst>
          </p:cNvPr>
          <p:cNvGrpSpPr/>
          <p:nvPr/>
        </p:nvGrpSpPr>
        <p:grpSpPr>
          <a:xfrm>
            <a:off x="6254630" y="4352472"/>
            <a:ext cx="2573834" cy="919026"/>
            <a:chOff x="6265366" y="4360697"/>
            <a:chExt cx="2573834" cy="919026"/>
          </a:xfrm>
        </p:grpSpPr>
        <p:sp>
          <p:nvSpPr>
            <p:cNvPr id="66" name="Rounded Rectangle 21">
              <a:extLst>
                <a:ext uri="{FF2B5EF4-FFF2-40B4-BE49-F238E27FC236}">
                  <a16:creationId xmlns:a16="http://schemas.microsoft.com/office/drawing/2014/main" id="{63A95091-380B-A3F0-A7DB-D2E16EF99078}"/>
                </a:ext>
              </a:extLst>
            </p:cNvPr>
            <p:cNvSpPr/>
            <p:nvPr/>
          </p:nvSpPr>
          <p:spPr>
            <a:xfrm>
              <a:off x="6265366" y="4360697"/>
              <a:ext cx="2573834" cy="919026"/>
            </a:xfrm>
            <a:prstGeom prst="roundRect">
              <a:avLst>
                <a:gd name="adj" fmla="val 5742"/>
              </a:avLst>
            </a:prstGeom>
            <a:solidFill>
              <a:srgbClr val="F4F3F5"/>
            </a:solidFill>
            <a:effectLst/>
          </p:spPr>
          <p:txBody>
            <a:bodyPr wrap="square" lIns="100584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fontAlgn="base">
                <a:spcBef>
                  <a:spcPct val="0"/>
                </a:spcBef>
                <a:spcAft>
                  <a:spcPct val="0"/>
                </a:spcAft>
              </a:pPr>
              <a:r>
                <a:rPr lang="en-US" sz="14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.NET Aspire </a:t>
              </a:r>
              <a:br>
                <a:rPr lang="en-US" sz="14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14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Training</a:t>
              </a:r>
            </a:p>
          </p:txBody>
        </p:sp>
        <p:pic>
          <p:nvPicPr>
            <p:cNvPr id="67" name="Graphic 8">
              <a:extLst>
                <a:ext uri="{FF2B5EF4-FFF2-40B4-BE49-F238E27FC236}">
                  <a16:creationId xmlns:a16="http://schemas.microsoft.com/office/drawing/2014/main" id="{8A5EE523-32E2-501A-74FB-7EA880B4D7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80151" y="4427679"/>
              <a:ext cx="743744" cy="785063"/>
            </a:xfrm>
            <a:prstGeom prst="rect">
              <a:avLst/>
            </a:prstGeom>
          </p:spPr>
        </p:pic>
      </p:grpSp>
      <p:sp>
        <p:nvSpPr>
          <p:cNvPr id="4" name="Oval 7">
            <a:extLst>
              <a:ext uri="{FF2B5EF4-FFF2-40B4-BE49-F238E27FC236}">
                <a16:creationId xmlns:a16="http://schemas.microsoft.com/office/drawing/2014/main" id="{A48DD5C5-47D2-C0AF-CC77-A7C7F8CFAA22}"/>
              </a:ext>
            </a:extLst>
          </p:cNvPr>
          <p:cNvSpPr/>
          <p:nvPr/>
        </p:nvSpPr>
        <p:spPr>
          <a:xfrm>
            <a:off x="3352800" y="2743200"/>
            <a:ext cx="5486400" cy="1371600"/>
          </a:xfrm>
          <a:prstGeom prst="roundRect">
            <a:avLst>
              <a:gd name="adj" fmla="val 8122"/>
            </a:avLst>
          </a:pr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r>
              <a:rPr lang="en-US" sz="32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Since Last Year</a:t>
            </a:r>
          </a:p>
        </p:txBody>
      </p:sp>
      <p:grpSp>
        <p:nvGrpSpPr>
          <p:cNvPr id="5" name="Group 4">
            <a:extLst>
              <a:ext uri="{FF2B5EF4-FFF2-40B4-BE49-F238E27FC236}">
                <a16:creationId xmlns:a16="http://schemas.microsoft.com/office/drawing/2014/main" id="{F54E0C5C-B849-1F4E-00BE-F2B299BA51A0}"/>
              </a:ext>
              <a:ext uri="{C183D7F6-B498-43B3-948B-1728B52AA6E4}">
                <adec:decorative xmlns:adec="http://schemas.microsoft.com/office/drawing/2017/decorative" val="1"/>
              </a:ext>
            </a:extLst>
          </p:cNvPr>
          <p:cNvGrpSpPr/>
          <p:nvPr/>
        </p:nvGrpSpPr>
        <p:grpSpPr>
          <a:xfrm>
            <a:off x="472440" y="457200"/>
            <a:ext cx="2573834" cy="1737360"/>
            <a:chOff x="472440" y="1586502"/>
            <a:chExt cx="2573834" cy="1737360"/>
          </a:xfrm>
        </p:grpSpPr>
        <p:sp>
          <p:nvSpPr>
            <p:cNvPr id="64" name="Rounded Rectangle 21">
              <a:extLst>
                <a:ext uri="{FF2B5EF4-FFF2-40B4-BE49-F238E27FC236}">
                  <a16:creationId xmlns:a16="http://schemas.microsoft.com/office/drawing/2014/main" id="{C4DCFEBC-8A95-ED43-02EE-D22F398572EA}"/>
                </a:ext>
              </a:extLst>
            </p:cNvPr>
            <p:cNvSpPr/>
            <p:nvPr/>
          </p:nvSpPr>
          <p:spPr>
            <a:xfrm>
              <a:off x="472440" y="1586502"/>
              <a:ext cx="2573834" cy="1737360"/>
            </a:xfrm>
            <a:prstGeom prst="roundRect">
              <a:avLst>
                <a:gd name="adj" fmla="val 5742"/>
              </a:avLst>
            </a:prstGeom>
            <a:solidFill>
              <a:srgbClr val="F4F3F5"/>
            </a:solidFill>
            <a:effectLst/>
          </p:spPr>
          <p:txBody>
            <a:bodyPr wrap="square" lIns="0" tIns="1188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4367" fontAlgn="base">
                <a:spcBef>
                  <a:spcPct val="0"/>
                </a:spcBef>
                <a:spcAft>
                  <a:spcPct val="0"/>
                </a:spcAft>
                <a:defRPr/>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.NET Aspire</a:t>
              </a:r>
            </a:p>
            <a:p>
              <a:pPr lvl="0" algn="ctr" defTabSz="914367" fontAlgn="base">
                <a:spcBef>
                  <a:spcPct val="0"/>
                </a:spcBef>
                <a:spcAft>
                  <a:spcPct val="0"/>
                </a:spcAft>
                <a:defRPr/>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Official Launch</a:t>
              </a:r>
            </a:p>
          </p:txBody>
        </p:sp>
        <p:pic>
          <p:nvPicPr>
            <p:cNvPr id="65" name="Picture 64">
              <a:extLst>
                <a:ext uri="{FF2B5EF4-FFF2-40B4-BE49-F238E27FC236}">
                  <a16:creationId xmlns:a16="http://schemas.microsoft.com/office/drawing/2014/main" id="{BB75A535-3EEF-37D8-9676-BA8681303D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369131" y="1848897"/>
              <a:ext cx="780452" cy="780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C58C6ED6-6EF6-A2E5-E153-46E75D658990}"/>
              </a:ext>
              <a:ext uri="{C183D7F6-B498-43B3-948B-1728B52AA6E4}">
                <adec:decorative xmlns:adec="http://schemas.microsoft.com/office/drawing/2017/decorative" val="1"/>
              </a:ext>
            </a:extLst>
          </p:cNvPr>
          <p:cNvGrpSpPr/>
          <p:nvPr/>
        </p:nvGrpSpPr>
        <p:grpSpPr>
          <a:xfrm>
            <a:off x="9145726" y="2404836"/>
            <a:ext cx="2573834" cy="919026"/>
            <a:chOff x="9145726" y="2404836"/>
            <a:chExt cx="2573834" cy="919026"/>
          </a:xfrm>
        </p:grpSpPr>
        <p:sp>
          <p:nvSpPr>
            <p:cNvPr id="62" name="Rounded Rectangle 21">
              <a:extLst>
                <a:ext uri="{FF2B5EF4-FFF2-40B4-BE49-F238E27FC236}">
                  <a16:creationId xmlns:a16="http://schemas.microsoft.com/office/drawing/2014/main" id="{273DE7EB-DF84-0DF0-055C-6794E0AFD37C}"/>
                </a:ext>
                <a:ext uri="{C183D7F6-B498-43B3-948B-1728B52AA6E4}">
                  <adec:decorative xmlns:adec="http://schemas.microsoft.com/office/drawing/2017/decorative" val="1"/>
                </a:ext>
              </a:extLst>
            </p:cNvPr>
            <p:cNvSpPr/>
            <p:nvPr/>
          </p:nvSpPr>
          <p:spPr>
            <a:xfrm>
              <a:off x="9145726" y="2404836"/>
              <a:ext cx="2573834" cy="919026"/>
            </a:xfrm>
            <a:prstGeom prst="roundRect">
              <a:avLst>
                <a:gd name="adj" fmla="val 5742"/>
              </a:avLst>
            </a:prstGeom>
            <a:solidFill>
              <a:srgbClr val="F4F3F5"/>
            </a:solidFill>
            <a:effectLst/>
          </p:spPr>
          <p:txBody>
            <a:bodyPr wrap="square" lIns="0" tIns="64008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4367" fontAlgn="base">
                <a:spcBef>
                  <a:spcPct val="0"/>
                </a:spcBef>
                <a:spcAft>
                  <a:spcPct val="0"/>
                </a:spcAft>
                <a:defRPr/>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Ubuntu 24.04</a:t>
              </a:r>
            </a:p>
          </p:txBody>
        </p:sp>
        <p:pic>
          <p:nvPicPr>
            <p:cNvPr id="63" name="Picture 62">
              <a:extLst>
                <a:ext uri="{FF2B5EF4-FFF2-40B4-BE49-F238E27FC236}">
                  <a16:creationId xmlns:a16="http://schemas.microsoft.com/office/drawing/2014/main" id="{EBCEDB45-E4C0-77B7-9A36-E8A2A598B016}"/>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9667180" y="2404836"/>
              <a:ext cx="1530926" cy="696528"/>
            </a:xfrm>
            <a:custGeom>
              <a:avLst/>
              <a:gdLst>
                <a:gd name="connsiteX0" fmla="*/ 0 w 1530926"/>
                <a:gd name="connsiteY0" fmla="*/ 0 h 696528"/>
                <a:gd name="connsiteX1" fmla="*/ 1530926 w 1530926"/>
                <a:gd name="connsiteY1" fmla="*/ 0 h 696528"/>
                <a:gd name="connsiteX2" fmla="*/ 1530926 w 1530926"/>
                <a:gd name="connsiteY2" fmla="*/ 696528 h 696528"/>
                <a:gd name="connsiteX3" fmla="*/ 0 w 1530926"/>
                <a:gd name="connsiteY3" fmla="*/ 696528 h 696528"/>
              </a:gdLst>
              <a:ahLst/>
              <a:cxnLst>
                <a:cxn ang="0">
                  <a:pos x="connsiteX0" y="connsiteY0"/>
                </a:cxn>
                <a:cxn ang="0">
                  <a:pos x="connsiteX1" y="connsiteY1"/>
                </a:cxn>
                <a:cxn ang="0">
                  <a:pos x="connsiteX2" y="connsiteY2"/>
                </a:cxn>
                <a:cxn ang="0">
                  <a:pos x="connsiteX3" y="connsiteY3"/>
                </a:cxn>
              </a:cxnLst>
              <a:rect l="l" t="t" r="r" b="b"/>
              <a:pathLst>
                <a:path w="1530926" h="696528">
                  <a:moveTo>
                    <a:pt x="0" y="0"/>
                  </a:moveTo>
                  <a:lnTo>
                    <a:pt x="1530926" y="0"/>
                  </a:lnTo>
                  <a:lnTo>
                    <a:pt x="1530926" y="696528"/>
                  </a:lnTo>
                  <a:lnTo>
                    <a:pt x="0" y="696528"/>
                  </a:lnTo>
                  <a:close/>
                </a:path>
              </a:pathLst>
            </a:custGeom>
          </p:spPr>
        </p:pic>
      </p:grpSp>
      <p:grpSp>
        <p:nvGrpSpPr>
          <p:cNvPr id="7" name="Group 6">
            <a:extLst>
              <a:ext uri="{FF2B5EF4-FFF2-40B4-BE49-F238E27FC236}">
                <a16:creationId xmlns:a16="http://schemas.microsoft.com/office/drawing/2014/main" id="{C64C4E01-A8B7-7FF1-E7B6-5E2053486BA6}"/>
              </a:ext>
              <a:ext uri="{C183D7F6-B498-43B3-948B-1728B52AA6E4}">
                <adec:decorative xmlns:adec="http://schemas.microsoft.com/office/drawing/2017/decorative" val="1"/>
              </a:ext>
            </a:extLst>
          </p:cNvPr>
          <p:cNvGrpSpPr/>
          <p:nvPr/>
        </p:nvGrpSpPr>
        <p:grpSpPr>
          <a:xfrm>
            <a:off x="3363535" y="457200"/>
            <a:ext cx="2573834" cy="919026"/>
            <a:chOff x="3363535" y="457200"/>
            <a:chExt cx="2573834" cy="919026"/>
          </a:xfrm>
        </p:grpSpPr>
        <p:sp>
          <p:nvSpPr>
            <p:cNvPr id="60" name="Rounded Rectangle 21">
              <a:extLst>
                <a:ext uri="{FF2B5EF4-FFF2-40B4-BE49-F238E27FC236}">
                  <a16:creationId xmlns:a16="http://schemas.microsoft.com/office/drawing/2014/main" id="{4424DB8B-EAAB-85D6-E3B4-68E0ADCD11CB}"/>
                </a:ext>
              </a:extLst>
            </p:cNvPr>
            <p:cNvSpPr/>
            <p:nvPr/>
          </p:nvSpPr>
          <p:spPr>
            <a:xfrm>
              <a:off x="3363535" y="457200"/>
              <a:ext cx="2573834" cy="919026"/>
            </a:xfrm>
            <a:prstGeom prst="roundRect">
              <a:avLst>
                <a:gd name="adj" fmla="val 5742"/>
              </a:avLst>
            </a:prstGeom>
            <a:solidFill>
              <a:srgbClr val="F4F3F5"/>
            </a:solidFill>
            <a:effectLst/>
          </p:spPr>
          <p:txBody>
            <a:bodyPr wrap="square" lIns="0" tIns="64008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4367" fontAlgn="base">
                <a:spcBef>
                  <a:spcPct val="0"/>
                </a:spcBef>
                <a:spcAft>
                  <a:spcPct val="0"/>
                </a:spcAft>
                <a:defRPr/>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updates</a:t>
              </a:r>
            </a:p>
          </p:txBody>
        </p:sp>
        <p:sp>
          <p:nvSpPr>
            <p:cNvPr id="61" name="TextBox 22">
              <a:extLst>
                <a:ext uri="{FF2B5EF4-FFF2-40B4-BE49-F238E27FC236}">
                  <a16:creationId xmlns:a16="http://schemas.microsoft.com/office/drawing/2014/main" id="{F5F5F186-11F6-4A03-169C-F134A3703A8F}"/>
                </a:ext>
              </a:extLst>
            </p:cNvPr>
            <p:cNvSpPr txBox="1"/>
            <p:nvPr/>
          </p:nvSpPr>
          <p:spPr>
            <a:xfrm>
              <a:off x="3533533" y="626067"/>
              <a:ext cx="2271750" cy="4431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97999" fontAlgn="base">
                <a:lnSpc>
                  <a:spcPct val="90000"/>
                </a:lnSpc>
                <a:spcBef>
                  <a:spcPct val="0"/>
                </a:spcBef>
                <a:spcAft>
                  <a:spcPct val="0"/>
                </a:spcAft>
                <a:tabLst>
                  <a:tab pos="920876" algn="l"/>
                </a:tabLst>
                <a:defRPr/>
              </a:pPr>
              <a:r>
                <a:rPr lang="en-US" sz="3200" b="1" spc="-50">
                  <a:ln w="3175">
                    <a:noFill/>
                  </a:ln>
                  <a:gradFill>
                    <a:gsLst>
                      <a:gs pos="85000">
                        <a:srgbClr val="6C1CB2"/>
                      </a:gs>
                      <a:gs pos="0">
                        <a:srgbClr val="C03BC4"/>
                      </a:gs>
                    </a:gsLst>
                    <a:path path="circle">
                      <a:fillToRect l="100000" t="100000"/>
                    </a:path>
                  </a:gradFill>
                  <a:latin typeface="Open Sans" panose="020B0606030504020204" pitchFamily="34" charset="0"/>
                  <a:ea typeface="Open Sans" panose="020B0606030504020204" pitchFamily="34" charset="0"/>
                  <a:cs typeface="Open Sans" panose="020B0606030504020204" pitchFamily="34" charset="0"/>
                </a:rPr>
                <a:t>Monthly</a:t>
              </a:r>
            </a:p>
          </p:txBody>
        </p:sp>
      </p:grpSp>
      <p:grpSp>
        <p:nvGrpSpPr>
          <p:cNvPr id="8" name="Group 7">
            <a:extLst>
              <a:ext uri="{FF2B5EF4-FFF2-40B4-BE49-F238E27FC236}">
                <a16:creationId xmlns:a16="http://schemas.microsoft.com/office/drawing/2014/main" id="{660A2A49-0D21-6338-2030-005349A52AE5}"/>
              </a:ext>
              <a:ext uri="{C183D7F6-B498-43B3-948B-1728B52AA6E4}">
                <adec:decorative xmlns:adec="http://schemas.microsoft.com/office/drawing/2017/decorative" val="1"/>
              </a:ext>
            </a:extLst>
          </p:cNvPr>
          <p:cNvGrpSpPr/>
          <p:nvPr/>
        </p:nvGrpSpPr>
        <p:grpSpPr>
          <a:xfrm>
            <a:off x="9145726" y="3534138"/>
            <a:ext cx="1188720" cy="1737360"/>
            <a:chOff x="9145726" y="3534138"/>
            <a:chExt cx="1188720" cy="1737360"/>
          </a:xfrm>
        </p:grpSpPr>
        <p:sp>
          <p:nvSpPr>
            <p:cNvPr id="58" name="Rounded Rectangle 21">
              <a:extLst>
                <a:ext uri="{FF2B5EF4-FFF2-40B4-BE49-F238E27FC236}">
                  <a16:creationId xmlns:a16="http://schemas.microsoft.com/office/drawing/2014/main" id="{C9377220-2BDA-01F7-8B51-69BF425B3435}"/>
                </a:ext>
              </a:extLst>
            </p:cNvPr>
            <p:cNvSpPr/>
            <p:nvPr/>
          </p:nvSpPr>
          <p:spPr>
            <a:xfrm>
              <a:off x="9145726" y="3534138"/>
              <a:ext cx="1188720" cy="1737360"/>
            </a:xfrm>
            <a:prstGeom prst="roundRect">
              <a:avLst>
                <a:gd name="adj" fmla="val 5742"/>
              </a:avLst>
            </a:prstGeom>
            <a:solidFill>
              <a:srgbClr val="F4F3F5"/>
            </a:solidFill>
            <a:effectLst/>
          </p:spPr>
          <p:txBody>
            <a:bodyPr wrap="square" lIns="0" tIns="100584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4367" fontAlgn="base">
                <a:spcBef>
                  <a:spcPct val="0"/>
                </a:spcBef>
                <a:spcAft>
                  <a:spcPct val="0"/>
                </a:spcAft>
                <a:defRPr/>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Virtual Events &amp; Live Streams </a:t>
              </a:r>
            </a:p>
          </p:txBody>
        </p:sp>
        <p:sp>
          <p:nvSpPr>
            <p:cNvPr id="59" name="TextBox 52">
              <a:extLst>
                <a:ext uri="{FF2B5EF4-FFF2-40B4-BE49-F238E27FC236}">
                  <a16:creationId xmlns:a16="http://schemas.microsoft.com/office/drawing/2014/main" id="{11AA17F7-7A6F-1036-7248-0E3CE3D904B4}"/>
                </a:ext>
              </a:extLst>
            </p:cNvPr>
            <p:cNvSpPr txBox="1"/>
            <p:nvPr/>
          </p:nvSpPr>
          <p:spPr>
            <a:xfrm>
              <a:off x="9237166" y="3858323"/>
              <a:ext cx="1005840" cy="4985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97999" fontAlgn="base">
                <a:lnSpc>
                  <a:spcPct val="90000"/>
                </a:lnSpc>
                <a:spcBef>
                  <a:spcPct val="0"/>
                </a:spcBef>
                <a:spcAft>
                  <a:spcPct val="0"/>
                </a:spcAft>
                <a:tabLst>
                  <a:tab pos="920876" algn="l"/>
                </a:tabLst>
                <a:defRPr/>
              </a:pPr>
              <a:r>
                <a:rPr lang="en-US" sz="3600" b="1" spc="-50">
                  <a:ln w="3175">
                    <a:noFill/>
                  </a:ln>
                  <a:gradFill>
                    <a:gsLst>
                      <a:gs pos="85000">
                        <a:srgbClr val="6C1CB2"/>
                      </a:gs>
                      <a:gs pos="0">
                        <a:srgbClr val="C03BC4"/>
                      </a:gs>
                    </a:gsLst>
                    <a:path path="circle">
                      <a:fillToRect l="100000" t="100000"/>
                    </a:path>
                  </a:gradFill>
                  <a:latin typeface="Open Sans" panose="020B0606030504020204" pitchFamily="34" charset="0"/>
                  <a:ea typeface="Open Sans" panose="020B0606030504020204" pitchFamily="34" charset="0"/>
                  <a:cs typeface="Open Sans" panose="020B0606030504020204" pitchFamily="34" charset="0"/>
                </a:rPr>
                <a:t>160</a:t>
              </a:r>
            </a:p>
          </p:txBody>
        </p:sp>
      </p:grpSp>
      <p:grpSp>
        <p:nvGrpSpPr>
          <p:cNvPr id="9" name="Group 8">
            <a:extLst>
              <a:ext uri="{FF2B5EF4-FFF2-40B4-BE49-F238E27FC236}">
                <a16:creationId xmlns:a16="http://schemas.microsoft.com/office/drawing/2014/main" id="{2F03240C-8D8C-24E0-A3CE-9C73F1807A73}"/>
              </a:ext>
              <a:ext uri="{C183D7F6-B498-43B3-948B-1728B52AA6E4}">
                <adec:decorative xmlns:adec="http://schemas.microsoft.com/office/drawing/2017/decorative" val="1"/>
              </a:ext>
            </a:extLst>
          </p:cNvPr>
          <p:cNvGrpSpPr/>
          <p:nvPr/>
        </p:nvGrpSpPr>
        <p:grpSpPr>
          <a:xfrm>
            <a:off x="10530840" y="3534138"/>
            <a:ext cx="1188720" cy="1737360"/>
            <a:chOff x="10530840" y="3534138"/>
            <a:chExt cx="1188720" cy="1737360"/>
          </a:xfrm>
        </p:grpSpPr>
        <p:sp>
          <p:nvSpPr>
            <p:cNvPr id="56" name="Rounded Rectangle 21">
              <a:extLst>
                <a:ext uri="{FF2B5EF4-FFF2-40B4-BE49-F238E27FC236}">
                  <a16:creationId xmlns:a16="http://schemas.microsoft.com/office/drawing/2014/main" id="{02C9AB32-9A7F-75A7-57E4-24CAB7A190F9}"/>
                </a:ext>
              </a:extLst>
            </p:cNvPr>
            <p:cNvSpPr/>
            <p:nvPr/>
          </p:nvSpPr>
          <p:spPr>
            <a:xfrm>
              <a:off x="10530840" y="3534138"/>
              <a:ext cx="1188720" cy="1737360"/>
            </a:xfrm>
            <a:prstGeom prst="roundRect">
              <a:avLst>
                <a:gd name="adj" fmla="val 5742"/>
              </a:avLst>
            </a:prstGeom>
            <a:solidFill>
              <a:srgbClr val="F4F3F5"/>
            </a:solidFill>
            <a:effectLst/>
          </p:spPr>
          <p:txBody>
            <a:bodyPr wrap="square" lIns="0" tIns="100584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4367" fontAlgn="base">
                <a:spcBef>
                  <a:spcPct val="0"/>
                </a:spcBef>
                <a:spcAft>
                  <a:spcPct val="0"/>
                </a:spcAft>
                <a:defRPr/>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NuGet Download Increase</a:t>
              </a:r>
            </a:p>
          </p:txBody>
        </p:sp>
        <p:sp>
          <p:nvSpPr>
            <p:cNvPr id="57" name="TextBox 61">
              <a:extLst>
                <a:ext uri="{FF2B5EF4-FFF2-40B4-BE49-F238E27FC236}">
                  <a16:creationId xmlns:a16="http://schemas.microsoft.com/office/drawing/2014/main" id="{1B0C257C-1AC3-A118-8B3D-B80D41B99A23}"/>
                </a:ext>
              </a:extLst>
            </p:cNvPr>
            <p:cNvSpPr txBox="1"/>
            <p:nvPr/>
          </p:nvSpPr>
          <p:spPr>
            <a:xfrm>
              <a:off x="10622280" y="3858323"/>
              <a:ext cx="1005840" cy="4985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97999" fontAlgn="base">
                <a:lnSpc>
                  <a:spcPct val="90000"/>
                </a:lnSpc>
                <a:spcBef>
                  <a:spcPct val="0"/>
                </a:spcBef>
                <a:spcAft>
                  <a:spcPct val="0"/>
                </a:spcAft>
                <a:tabLst>
                  <a:tab pos="920876" algn="l"/>
                </a:tabLst>
                <a:defRPr/>
              </a:pPr>
              <a:r>
                <a:rPr lang="en-US" sz="3600" b="1" spc="-50">
                  <a:ln w="3175">
                    <a:noFill/>
                  </a:ln>
                  <a:gradFill>
                    <a:gsLst>
                      <a:gs pos="85000">
                        <a:srgbClr val="6C1CB2"/>
                      </a:gs>
                      <a:gs pos="0">
                        <a:srgbClr val="C03BC4"/>
                      </a:gs>
                    </a:gsLst>
                    <a:path path="circle">
                      <a:fillToRect l="100000" t="100000"/>
                    </a:path>
                  </a:gradFill>
                  <a:latin typeface="Open Sans" panose="020B0606030504020204" pitchFamily="34" charset="0"/>
                  <a:ea typeface="Open Sans" panose="020B0606030504020204" pitchFamily="34" charset="0"/>
                  <a:cs typeface="Open Sans" panose="020B0606030504020204" pitchFamily="34" charset="0"/>
                </a:rPr>
                <a:t>45</a:t>
              </a:r>
              <a:r>
                <a:rPr lang="en-US" sz="3600" spc="-50">
                  <a:ln w="3175">
                    <a:noFill/>
                  </a:ln>
                  <a:gradFill>
                    <a:gsLst>
                      <a:gs pos="85000">
                        <a:srgbClr val="6C1CB2"/>
                      </a:gs>
                      <a:gs pos="0">
                        <a:srgbClr val="C03BC4"/>
                      </a:gs>
                    </a:gsLst>
                    <a:path path="circle">
                      <a:fillToRect l="100000" t="100000"/>
                    </a:path>
                  </a:gra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10" name="Group 9">
            <a:extLst>
              <a:ext uri="{FF2B5EF4-FFF2-40B4-BE49-F238E27FC236}">
                <a16:creationId xmlns:a16="http://schemas.microsoft.com/office/drawing/2014/main" id="{E2DD19F1-B2C2-C358-9C7C-A8557DD2D43E}"/>
              </a:ext>
              <a:ext uri="{C183D7F6-B498-43B3-948B-1728B52AA6E4}">
                <adec:decorative xmlns:adec="http://schemas.microsoft.com/office/drawing/2017/decorative" val="1"/>
              </a:ext>
            </a:extLst>
          </p:cNvPr>
          <p:cNvGrpSpPr/>
          <p:nvPr/>
        </p:nvGrpSpPr>
        <p:grpSpPr>
          <a:xfrm>
            <a:off x="3363535" y="1578278"/>
            <a:ext cx="2573834" cy="919026"/>
            <a:chOff x="3363535" y="1578278"/>
            <a:chExt cx="2573834" cy="919026"/>
          </a:xfrm>
        </p:grpSpPr>
        <p:sp>
          <p:nvSpPr>
            <p:cNvPr id="54" name="Rounded Rectangle 21">
              <a:extLst>
                <a:ext uri="{FF2B5EF4-FFF2-40B4-BE49-F238E27FC236}">
                  <a16:creationId xmlns:a16="http://schemas.microsoft.com/office/drawing/2014/main" id="{DBD87B11-070D-7BDA-479B-486760861B85}"/>
                </a:ext>
              </a:extLst>
            </p:cNvPr>
            <p:cNvSpPr/>
            <p:nvPr/>
          </p:nvSpPr>
          <p:spPr>
            <a:xfrm>
              <a:off x="3363535" y="1578278"/>
              <a:ext cx="2573834" cy="919026"/>
            </a:xfrm>
            <a:prstGeom prst="roundRect">
              <a:avLst>
                <a:gd name="adj" fmla="val 5742"/>
              </a:avLst>
            </a:prstGeom>
            <a:solidFill>
              <a:srgbClr val="F4F3F5"/>
            </a:solidFill>
            <a:effectLst/>
          </p:spPr>
          <p:txBody>
            <a:bodyPr wrap="square" lIns="0" tIns="64008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Unity for VS Code</a:t>
              </a:r>
            </a:p>
          </p:txBody>
        </p:sp>
        <p:pic>
          <p:nvPicPr>
            <p:cNvPr id="55" name="Picture 54" descr="A black background with a black square&#10;&#10;Description automatically generated with medium confidence">
              <a:extLst>
                <a:ext uri="{FF2B5EF4-FFF2-40B4-BE49-F238E27FC236}">
                  <a16:creationId xmlns:a16="http://schemas.microsoft.com/office/drawing/2014/main" id="{92AA359B-188E-9CFA-B4F0-3622D1E46487}"/>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4297601" y="1586502"/>
              <a:ext cx="625847" cy="625847"/>
            </a:xfrm>
            <a:custGeom>
              <a:avLst/>
              <a:gdLst>
                <a:gd name="connsiteX0" fmla="*/ 0 w 705703"/>
                <a:gd name="connsiteY0" fmla="*/ 0 h 705703"/>
                <a:gd name="connsiteX1" fmla="*/ 149870 w 705703"/>
                <a:gd name="connsiteY1" fmla="*/ 0 h 705703"/>
                <a:gd name="connsiteX2" fmla="*/ 149870 w 705703"/>
                <a:gd name="connsiteY2" fmla="*/ 71631 h 705703"/>
                <a:gd name="connsiteX3" fmla="*/ 705703 w 705703"/>
                <a:gd name="connsiteY3" fmla="*/ 71631 h 705703"/>
                <a:gd name="connsiteX4" fmla="*/ 705703 w 705703"/>
                <a:gd name="connsiteY4" fmla="*/ 705703 h 705703"/>
                <a:gd name="connsiteX5" fmla="*/ 0 w 705703"/>
                <a:gd name="connsiteY5" fmla="*/ 705703 h 70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703" h="705703">
                  <a:moveTo>
                    <a:pt x="0" y="0"/>
                  </a:moveTo>
                  <a:lnTo>
                    <a:pt x="149870" y="0"/>
                  </a:lnTo>
                  <a:lnTo>
                    <a:pt x="149870" y="71631"/>
                  </a:lnTo>
                  <a:lnTo>
                    <a:pt x="705703" y="71631"/>
                  </a:lnTo>
                  <a:lnTo>
                    <a:pt x="705703" y="705703"/>
                  </a:lnTo>
                  <a:lnTo>
                    <a:pt x="0" y="705703"/>
                  </a:lnTo>
                  <a:close/>
                </a:path>
              </a:pathLst>
            </a:custGeom>
          </p:spPr>
        </p:pic>
      </p:grpSp>
      <p:grpSp>
        <p:nvGrpSpPr>
          <p:cNvPr id="11" name="Group 10">
            <a:extLst>
              <a:ext uri="{FF2B5EF4-FFF2-40B4-BE49-F238E27FC236}">
                <a16:creationId xmlns:a16="http://schemas.microsoft.com/office/drawing/2014/main" id="{2E022F7C-19A3-D1C6-7F68-79D5F9A94201}"/>
              </a:ext>
              <a:ext uri="{C183D7F6-B498-43B3-948B-1728B52AA6E4}">
                <adec:decorative xmlns:adec="http://schemas.microsoft.com/office/drawing/2017/decorative" val="1"/>
              </a:ext>
            </a:extLst>
          </p:cNvPr>
          <p:cNvGrpSpPr/>
          <p:nvPr/>
        </p:nvGrpSpPr>
        <p:grpSpPr>
          <a:xfrm>
            <a:off x="6254630" y="457200"/>
            <a:ext cx="2573834" cy="919026"/>
            <a:chOff x="6254630" y="457200"/>
            <a:chExt cx="2573834" cy="919026"/>
          </a:xfrm>
        </p:grpSpPr>
        <p:sp>
          <p:nvSpPr>
            <p:cNvPr id="52" name="Rounded Rectangle 21">
              <a:extLst>
                <a:ext uri="{FF2B5EF4-FFF2-40B4-BE49-F238E27FC236}">
                  <a16:creationId xmlns:a16="http://schemas.microsoft.com/office/drawing/2014/main" id="{A7662228-6CA2-46AF-9AB2-79B25BE549CF}"/>
                </a:ext>
              </a:extLst>
            </p:cNvPr>
            <p:cNvSpPr/>
            <p:nvPr/>
          </p:nvSpPr>
          <p:spPr>
            <a:xfrm>
              <a:off x="6254630" y="457200"/>
              <a:ext cx="2573834" cy="919026"/>
            </a:xfrm>
            <a:prstGeom prst="roundRect">
              <a:avLst>
                <a:gd name="adj" fmla="val 5742"/>
              </a:avLst>
            </a:prstGeom>
            <a:solidFill>
              <a:srgbClr val="F4F3F5"/>
            </a:solidFill>
            <a:effectLst/>
          </p:spPr>
          <p:txBody>
            <a:bodyPr wrap="square" lIns="0" tIns="64008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4367" fontAlgn="base">
                <a:spcBef>
                  <a:spcPct val="0"/>
                </a:spcBef>
                <a:spcAft>
                  <a:spcPct val="0"/>
                </a:spcAft>
                <a:defRPr/>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OpenAI Library for .NET</a:t>
              </a:r>
            </a:p>
          </p:txBody>
        </p:sp>
        <p:pic>
          <p:nvPicPr>
            <p:cNvPr id="53" name="Picture 52" descr="A black background with a black square&#10;&#10;Description automatically generated with medium confidence">
              <a:extLst>
                <a:ext uri="{FF2B5EF4-FFF2-40B4-BE49-F238E27FC236}">
                  <a16:creationId xmlns:a16="http://schemas.microsoft.com/office/drawing/2014/main" id="{EEFC6640-E99C-6064-49DE-7E738B26C73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03977" y="559366"/>
              <a:ext cx="1675140" cy="476428"/>
            </a:xfrm>
            <a:prstGeom prst="rect">
              <a:avLst/>
            </a:prstGeom>
          </p:spPr>
        </p:pic>
      </p:grpSp>
      <p:grpSp>
        <p:nvGrpSpPr>
          <p:cNvPr id="12" name="Group 11">
            <a:extLst>
              <a:ext uri="{FF2B5EF4-FFF2-40B4-BE49-F238E27FC236}">
                <a16:creationId xmlns:a16="http://schemas.microsoft.com/office/drawing/2014/main" id="{ED2CFA5D-2385-DFC5-7C5B-9CC91FD102F6}"/>
              </a:ext>
              <a:ext uri="{C183D7F6-B498-43B3-948B-1728B52AA6E4}">
                <adec:decorative xmlns:adec="http://schemas.microsoft.com/office/drawing/2017/decorative" val="1"/>
              </a:ext>
            </a:extLst>
          </p:cNvPr>
          <p:cNvGrpSpPr/>
          <p:nvPr/>
        </p:nvGrpSpPr>
        <p:grpSpPr>
          <a:xfrm>
            <a:off x="6254630" y="1578278"/>
            <a:ext cx="2573834" cy="919026"/>
            <a:chOff x="6254630" y="1578278"/>
            <a:chExt cx="2573834" cy="919026"/>
          </a:xfrm>
        </p:grpSpPr>
        <p:sp>
          <p:nvSpPr>
            <p:cNvPr id="50" name="Rounded Rectangle 21">
              <a:extLst>
                <a:ext uri="{FF2B5EF4-FFF2-40B4-BE49-F238E27FC236}">
                  <a16:creationId xmlns:a16="http://schemas.microsoft.com/office/drawing/2014/main" id="{328E8306-9085-E3D4-C38C-176AFB5AAD5A}"/>
                </a:ext>
              </a:extLst>
            </p:cNvPr>
            <p:cNvSpPr/>
            <p:nvPr/>
          </p:nvSpPr>
          <p:spPr>
            <a:xfrm>
              <a:off x="6254630" y="1578278"/>
              <a:ext cx="2573834" cy="919026"/>
            </a:xfrm>
            <a:prstGeom prst="roundRect">
              <a:avLst>
                <a:gd name="adj" fmla="val 5742"/>
              </a:avLst>
            </a:prstGeom>
            <a:solidFill>
              <a:srgbClr val="F4F3F5"/>
            </a:solidFill>
            <a:effectLst/>
          </p:spPr>
          <p:txBody>
            <a:bodyPr wrap="square" lIns="100584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fontAlgn="base">
                <a:spcBef>
                  <a:spcPct val="0"/>
                </a:spcBef>
                <a:spcAft>
                  <a:spcPct val="0"/>
                </a:spcAft>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Improved GitHub Copilot for .NET</a:t>
              </a:r>
            </a:p>
          </p:txBody>
        </p:sp>
        <p:pic>
          <p:nvPicPr>
            <p:cNvPr id="51" name="Picture 50">
              <a:extLst>
                <a:ext uri="{FF2B5EF4-FFF2-40B4-BE49-F238E27FC236}">
                  <a16:creationId xmlns:a16="http://schemas.microsoft.com/office/drawing/2014/main" id="{988E2588-DEC9-1C4C-7CC2-411A92BE4CA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p:blipFill>
          <p:spPr bwMode="auto">
            <a:xfrm>
              <a:off x="6481576" y="1736657"/>
              <a:ext cx="602269" cy="6022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297A70E3-1DBE-CEE9-6198-C0A743747FA7}"/>
              </a:ext>
              <a:ext uri="{C183D7F6-B498-43B3-948B-1728B52AA6E4}">
                <adec:decorative xmlns:adec="http://schemas.microsoft.com/office/drawing/2017/decorative" val="1"/>
              </a:ext>
            </a:extLst>
          </p:cNvPr>
          <p:cNvGrpSpPr/>
          <p:nvPr/>
        </p:nvGrpSpPr>
        <p:grpSpPr>
          <a:xfrm>
            <a:off x="9145726" y="457200"/>
            <a:ext cx="2573834" cy="1737360"/>
            <a:chOff x="9145726" y="457200"/>
            <a:chExt cx="2573834" cy="1737360"/>
          </a:xfrm>
        </p:grpSpPr>
        <p:sp>
          <p:nvSpPr>
            <p:cNvPr id="48" name="Rounded Rectangle 21">
              <a:extLst>
                <a:ext uri="{FF2B5EF4-FFF2-40B4-BE49-F238E27FC236}">
                  <a16:creationId xmlns:a16="http://schemas.microsoft.com/office/drawing/2014/main" id="{8E81533A-E6A8-9A45-C3BF-CC2CCCA76EB8}"/>
                </a:ext>
              </a:extLst>
            </p:cNvPr>
            <p:cNvSpPr/>
            <p:nvPr/>
          </p:nvSpPr>
          <p:spPr>
            <a:xfrm>
              <a:off x="9145726" y="457200"/>
              <a:ext cx="2573834" cy="1737360"/>
            </a:xfrm>
            <a:prstGeom prst="roundRect">
              <a:avLst>
                <a:gd name="adj" fmla="val 5742"/>
              </a:avLst>
            </a:prstGeom>
            <a:solidFill>
              <a:srgbClr val="F4F3F5"/>
            </a:solidFill>
            <a:effectLst/>
          </p:spPr>
          <p:txBody>
            <a:bodyPr wrap="square" lIns="0" tIns="137160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4367" fontAlgn="base">
                <a:spcBef>
                  <a:spcPct val="0"/>
                </a:spcBef>
                <a:spcAft>
                  <a:spcPct val="0"/>
                </a:spcAft>
                <a:defRPr/>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Commitment to Security</a:t>
              </a:r>
            </a:p>
          </p:txBody>
        </p:sp>
        <p:sp>
          <p:nvSpPr>
            <p:cNvPr id="49" name="Freeform: Shape 48" descr="Shield and lock icon">
              <a:extLst>
                <a:ext uri="{FF2B5EF4-FFF2-40B4-BE49-F238E27FC236}">
                  <a16:creationId xmlns:a16="http://schemas.microsoft.com/office/drawing/2014/main" id="{3124EBC7-D644-D38A-D059-B14282911D92}"/>
                </a:ext>
              </a:extLst>
            </p:cNvPr>
            <p:cNvSpPr/>
            <p:nvPr/>
          </p:nvSpPr>
          <p:spPr>
            <a:xfrm>
              <a:off x="9914009" y="575146"/>
              <a:ext cx="1037268" cy="1025544"/>
            </a:xfrm>
            <a:custGeom>
              <a:avLst/>
              <a:gdLst>
                <a:gd name="connsiteX0" fmla="*/ 967036 w 1247788"/>
                <a:gd name="connsiteY0" fmla="*/ 921737 h 1233684"/>
                <a:gd name="connsiteX1" fmla="*/ 904646 w 1247788"/>
                <a:gd name="connsiteY1" fmla="*/ 984127 h 1233684"/>
                <a:gd name="connsiteX2" fmla="*/ 967036 w 1247788"/>
                <a:gd name="connsiteY2" fmla="*/ 1046516 h 1233684"/>
                <a:gd name="connsiteX3" fmla="*/ 1029425 w 1247788"/>
                <a:gd name="connsiteY3" fmla="*/ 984127 h 1233684"/>
                <a:gd name="connsiteX4" fmla="*/ 967036 w 1247788"/>
                <a:gd name="connsiteY4" fmla="*/ 921737 h 1233684"/>
                <a:gd name="connsiteX5" fmla="*/ 967036 w 1247788"/>
                <a:gd name="connsiteY5" fmla="*/ 609790 h 1233684"/>
                <a:gd name="connsiteX6" fmla="*/ 904646 w 1247788"/>
                <a:gd name="connsiteY6" fmla="*/ 672180 h 1233684"/>
                <a:gd name="connsiteX7" fmla="*/ 904646 w 1247788"/>
                <a:gd name="connsiteY7" fmla="*/ 734569 h 1233684"/>
                <a:gd name="connsiteX8" fmla="*/ 1029425 w 1247788"/>
                <a:gd name="connsiteY8" fmla="*/ 734569 h 1233684"/>
                <a:gd name="connsiteX9" fmla="*/ 1029425 w 1247788"/>
                <a:gd name="connsiteY9" fmla="*/ 672180 h 1233684"/>
                <a:gd name="connsiteX10" fmla="*/ 967036 w 1247788"/>
                <a:gd name="connsiteY10" fmla="*/ 609790 h 1233684"/>
                <a:gd name="connsiteX11" fmla="*/ 967036 w 1247788"/>
                <a:gd name="connsiteY11" fmla="*/ 516206 h 1233684"/>
                <a:gd name="connsiteX12" fmla="*/ 1123009 w 1247788"/>
                <a:gd name="connsiteY12" fmla="*/ 672180 h 1233684"/>
                <a:gd name="connsiteX13" fmla="*/ 1123009 w 1247788"/>
                <a:gd name="connsiteY13" fmla="*/ 734569 h 1233684"/>
                <a:gd name="connsiteX14" fmla="*/ 1154204 w 1247788"/>
                <a:gd name="connsiteY14" fmla="*/ 734569 h 1233684"/>
                <a:gd name="connsiteX15" fmla="*/ 1247788 w 1247788"/>
                <a:gd name="connsiteY15" fmla="*/ 828153 h 1233684"/>
                <a:gd name="connsiteX16" fmla="*/ 1247788 w 1247788"/>
                <a:gd name="connsiteY16" fmla="*/ 1140100 h 1233684"/>
                <a:gd name="connsiteX17" fmla="*/ 1154204 w 1247788"/>
                <a:gd name="connsiteY17" fmla="*/ 1233684 h 1233684"/>
                <a:gd name="connsiteX18" fmla="*/ 779867 w 1247788"/>
                <a:gd name="connsiteY18" fmla="*/ 1233684 h 1233684"/>
                <a:gd name="connsiteX19" fmla="*/ 686283 w 1247788"/>
                <a:gd name="connsiteY19" fmla="*/ 1140100 h 1233684"/>
                <a:gd name="connsiteX20" fmla="*/ 686283 w 1247788"/>
                <a:gd name="connsiteY20" fmla="*/ 828153 h 1233684"/>
                <a:gd name="connsiteX21" fmla="*/ 779867 w 1247788"/>
                <a:gd name="connsiteY21" fmla="*/ 734569 h 1233684"/>
                <a:gd name="connsiteX22" fmla="*/ 811062 w 1247788"/>
                <a:gd name="connsiteY22" fmla="*/ 734569 h 1233684"/>
                <a:gd name="connsiteX23" fmla="*/ 811062 w 1247788"/>
                <a:gd name="connsiteY23" fmla="*/ 672180 h 1233684"/>
                <a:gd name="connsiteX24" fmla="*/ 967036 w 1247788"/>
                <a:gd name="connsiteY24" fmla="*/ 516206 h 1233684"/>
                <a:gd name="connsiteX25" fmla="*/ 430462 w 1247788"/>
                <a:gd name="connsiteY25" fmla="*/ 0 h 1233684"/>
                <a:gd name="connsiteX26" fmla="*/ 692547 w 1247788"/>
                <a:gd name="connsiteY26" fmla="*/ 0 h 1233684"/>
                <a:gd name="connsiteX27" fmla="*/ 709155 w 1247788"/>
                <a:gd name="connsiteY27" fmla="*/ 10829 h 1233684"/>
                <a:gd name="connsiteX28" fmla="*/ 1076219 w 1247788"/>
                <a:gd name="connsiteY28" fmla="*/ 110675 h 1233684"/>
                <a:gd name="connsiteX29" fmla="*/ 1123009 w 1247788"/>
                <a:gd name="connsiteY29" fmla="*/ 157469 h 1233684"/>
                <a:gd name="connsiteX30" fmla="*/ 1123009 w 1247788"/>
                <a:gd name="connsiteY30" fmla="*/ 485011 h 1233684"/>
                <a:gd name="connsiteX31" fmla="*/ 1122278 w 1247788"/>
                <a:gd name="connsiteY31" fmla="*/ 518620 h 1233684"/>
                <a:gd name="connsiteX32" fmla="*/ 967036 w 1247788"/>
                <a:gd name="connsiteY32" fmla="*/ 453817 h 1233684"/>
                <a:gd name="connsiteX33" fmla="*/ 748673 w 1247788"/>
                <a:gd name="connsiteY33" fmla="*/ 672180 h 1233684"/>
                <a:gd name="connsiteX34" fmla="*/ 748673 w 1247788"/>
                <a:gd name="connsiteY34" fmla="*/ 675300 h 1233684"/>
                <a:gd name="connsiteX35" fmla="*/ 623894 w 1247788"/>
                <a:gd name="connsiteY35" fmla="*/ 828153 h 1233684"/>
                <a:gd name="connsiteX36" fmla="*/ 623894 w 1247788"/>
                <a:gd name="connsiteY36" fmla="*/ 1140100 h 1233684"/>
                <a:gd name="connsiteX37" fmla="*/ 624155 w 1247788"/>
                <a:gd name="connsiteY37" fmla="*/ 1149240 h 1233684"/>
                <a:gd name="connsiteX38" fmla="*/ 578656 w 1247788"/>
                <a:gd name="connsiteY38" fmla="*/ 1168038 h 1233684"/>
                <a:gd name="connsiteX39" fmla="*/ 544353 w 1247788"/>
                <a:gd name="connsiteY39" fmla="*/ 1168038 h 1233684"/>
                <a:gd name="connsiteX40" fmla="*/ 0 w 1247788"/>
                <a:gd name="connsiteY40" fmla="*/ 485011 h 1233684"/>
                <a:gd name="connsiteX41" fmla="*/ 0 w 1247788"/>
                <a:gd name="connsiteY41" fmla="*/ 157469 h 1233684"/>
                <a:gd name="connsiteX42" fmla="*/ 46794 w 1247788"/>
                <a:gd name="connsiteY42" fmla="*/ 110675 h 1233684"/>
                <a:gd name="connsiteX43" fmla="*/ 413853 w 1247788"/>
                <a:gd name="connsiteY43" fmla="*/ 10829 h 123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47788" h="1233684">
                  <a:moveTo>
                    <a:pt x="967036" y="921737"/>
                  </a:moveTo>
                  <a:cubicBezTo>
                    <a:pt x="932578" y="921737"/>
                    <a:pt x="904646" y="949669"/>
                    <a:pt x="904646" y="984127"/>
                  </a:cubicBezTo>
                  <a:cubicBezTo>
                    <a:pt x="904646" y="1018584"/>
                    <a:pt x="932578" y="1046516"/>
                    <a:pt x="967036" y="1046516"/>
                  </a:cubicBezTo>
                  <a:cubicBezTo>
                    <a:pt x="1001493" y="1046516"/>
                    <a:pt x="1029425" y="1018584"/>
                    <a:pt x="1029425" y="984127"/>
                  </a:cubicBezTo>
                  <a:cubicBezTo>
                    <a:pt x="1029425" y="949669"/>
                    <a:pt x="1001493" y="921737"/>
                    <a:pt x="967036" y="921737"/>
                  </a:cubicBezTo>
                  <a:close/>
                  <a:moveTo>
                    <a:pt x="967036" y="609790"/>
                  </a:moveTo>
                  <a:cubicBezTo>
                    <a:pt x="932578" y="609790"/>
                    <a:pt x="904646" y="637722"/>
                    <a:pt x="904646" y="672180"/>
                  </a:cubicBezTo>
                  <a:lnTo>
                    <a:pt x="904646" y="734569"/>
                  </a:lnTo>
                  <a:lnTo>
                    <a:pt x="1029425" y="734569"/>
                  </a:lnTo>
                  <a:lnTo>
                    <a:pt x="1029425" y="672180"/>
                  </a:lnTo>
                  <a:cubicBezTo>
                    <a:pt x="1029425" y="637722"/>
                    <a:pt x="1001493" y="609790"/>
                    <a:pt x="967036" y="609790"/>
                  </a:cubicBezTo>
                  <a:close/>
                  <a:moveTo>
                    <a:pt x="967036" y="516206"/>
                  </a:moveTo>
                  <a:cubicBezTo>
                    <a:pt x="1053178" y="516206"/>
                    <a:pt x="1123009" y="586037"/>
                    <a:pt x="1123009" y="672180"/>
                  </a:cubicBezTo>
                  <a:lnTo>
                    <a:pt x="1123009" y="734569"/>
                  </a:lnTo>
                  <a:lnTo>
                    <a:pt x="1154204" y="734569"/>
                  </a:lnTo>
                  <a:cubicBezTo>
                    <a:pt x="1205889" y="734569"/>
                    <a:pt x="1247788" y="776471"/>
                    <a:pt x="1247788" y="828153"/>
                  </a:cubicBezTo>
                  <a:lnTo>
                    <a:pt x="1247788" y="1140100"/>
                  </a:lnTo>
                  <a:cubicBezTo>
                    <a:pt x="1247788" y="1191785"/>
                    <a:pt x="1205889" y="1233684"/>
                    <a:pt x="1154204" y="1233684"/>
                  </a:cubicBezTo>
                  <a:lnTo>
                    <a:pt x="779867" y="1233684"/>
                  </a:lnTo>
                  <a:cubicBezTo>
                    <a:pt x="728186" y="1233684"/>
                    <a:pt x="686283" y="1191785"/>
                    <a:pt x="686283" y="1140100"/>
                  </a:cubicBezTo>
                  <a:lnTo>
                    <a:pt x="686283" y="828153"/>
                  </a:lnTo>
                  <a:cubicBezTo>
                    <a:pt x="686283" y="776471"/>
                    <a:pt x="728186" y="734569"/>
                    <a:pt x="779867" y="734569"/>
                  </a:cubicBezTo>
                  <a:lnTo>
                    <a:pt x="811062" y="734569"/>
                  </a:lnTo>
                  <a:lnTo>
                    <a:pt x="811062" y="672180"/>
                  </a:lnTo>
                  <a:cubicBezTo>
                    <a:pt x="811062" y="586037"/>
                    <a:pt x="880896" y="516206"/>
                    <a:pt x="967036" y="516206"/>
                  </a:cubicBezTo>
                  <a:close/>
                  <a:moveTo>
                    <a:pt x="430462" y="0"/>
                  </a:moveTo>
                  <a:lnTo>
                    <a:pt x="692547" y="0"/>
                  </a:lnTo>
                  <a:lnTo>
                    <a:pt x="709155" y="10829"/>
                  </a:lnTo>
                  <a:cubicBezTo>
                    <a:pt x="829379" y="77565"/>
                    <a:pt x="951592" y="110675"/>
                    <a:pt x="1076219" y="110675"/>
                  </a:cubicBezTo>
                  <a:cubicBezTo>
                    <a:pt x="1102058" y="110675"/>
                    <a:pt x="1123009" y="131626"/>
                    <a:pt x="1123009" y="157469"/>
                  </a:cubicBezTo>
                  <a:lnTo>
                    <a:pt x="1123009" y="485011"/>
                  </a:lnTo>
                  <a:cubicBezTo>
                    <a:pt x="1123009" y="496322"/>
                    <a:pt x="1122767" y="507527"/>
                    <a:pt x="1122278" y="518620"/>
                  </a:cubicBezTo>
                  <a:cubicBezTo>
                    <a:pt x="1082699" y="478604"/>
                    <a:pt x="1027766" y="453817"/>
                    <a:pt x="967036" y="453817"/>
                  </a:cubicBezTo>
                  <a:cubicBezTo>
                    <a:pt x="846436" y="453817"/>
                    <a:pt x="748673" y="551580"/>
                    <a:pt x="748673" y="672180"/>
                  </a:cubicBezTo>
                  <a:lnTo>
                    <a:pt x="748673" y="675300"/>
                  </a:lnTo>
                  <a:cubicBezTo>
                    <a:pt x="677480" y="689750"/>
                    <a:pt x="623894" y="752694"/>
                    <a:pt x="623894" y="828153"/>
                  </a:cubicBezTo>
                  <a:lnTo>
                    <a:pt x="623894" y="1140100"/>
                  </a:lnTo>
                  <a:cubicBezTo>
                    <a:pt x="623894" y="1143169"/>
                    <a:pt x="623982" y="1146213"/>
                    <a:pt x="624155" y="1149240"/>
                  </a:cubicBezTo>
                  <a:cubicBezTo>
                    <a:pt x="609314" y="1155672"/>
                    <a:pt x="594146" y="1161937"/>
                    <a:pt x="578656" y="1168038"/>
                  </a:cubicBezTo>
                  <a:cubicBezTo>
                    <a:pt x="567630" y="1172380"/>
                    <a:pt x="555379" y="1172380"/>
                    <a:pt x="544353" y="1168038"/>
                  </a:cubicBezTo>
                  <a:cubicBezTo>
                    <a:pt x="184521" y="1026284"/>
                    <a:pt x="0" y="797034"/>
                    <a:pt x="0" y="485011"/>
                  </a:cubicBezTo>
                  <a:lnTo>
                    <a:pt x="0" y="157469"/>
                  </a:lnTo>
                  <a:cubicBezTo>
                    <a:pt x="0" y="131626"/>
                    <a:pt x="20951" y="110675"/>
                    <a:pt x="46794" y="110675"/>
                  </a:cubicBezTo>
                  <a:cubicBezTo>
                    <a:pt x="171420" y="110675"/>
                    <a:pt x="293630" y="77565"/>
                    <a:pt x="413853" y="10829"/>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 name="Group 13">
            <a:extLst>
              <a:ext uri="{FF2B5EF4-FFF2-40B4-BE49-F238E27FC236}">
                <a16:creationId xmlns:a16="http://schemas.microsoft.com/office/drawing/2014/main" id="{506626A9-06C1-022B-F1F8-245E8C907539}"/>
              </a:ext>
              <a:ext uri="{C183D7F6-B498-43B3-948B-1728B52AA6E4}">
                <adec:decorative xmlns:adec="http://schemas.microsoft.com/office/drawing/2017/decorative" val="1"/>
              </a:ext>
            </a:extLst>
          </p:cNvPr>
          <p:cNvGrpSpPr/>
          <p:nvPr/>
        </p:nvGrpSpPr>
        <p:grpSpPr>
          <a:xfrm>
            <a:off x="6254630" y="5481774"/>
            <a:ext cx="2573834" cy="919026"/>
            <a:chOff x="6312250" y="5481774"/>
            <a:chExt cx="2573834" cy="919026"/>
          </a:xfrm>
        </p:grpSpPr>
        <p:sp>
          <p:nvSpPr>
            <p:cNvPr id="46" name="Rounded Rectangle 21">
              <a:extLst>
                <a:ext uri="{FF2B5EF4-FFF2-40B4-BE49-F238E27FC236}">
                  <a16:creationId xmlns:a16="http://schemas.microsoft.com/office/drawing/2014/main" id="{C1025675-9EF6-DF99-5D73-4393219DFDC3}"/>
                </a:ext>
              </a:extLst>
            </p:cNvPr>
            <p:cNvSpPr/>
            <p:nvPr/>
          </p:nvSpPr>
          <p:spPr>
            <a:xfrm>
              <a:off x="6312250" y="5481774"/>
              <a:ext cx="2573834" cy="919026"/>
            </a:xfrm>
            <a:prstGeom prst="roundRect">
              <a:avLst>
                <a:gd name="adj" fmla="val 5742"/>
              </a:avLst>
            </a:prstGeom>
            <a:solidFill>
              <a:srgbClr val="F4F3F5"/>
            </a:solidFill>
            <a:effectLst/>
          </p:spPr>
          <p:txBody>
            <a:bodyPr wrap="square" lIns="100584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fontAlgn="base">
                <a:spcBef>
                  <a:spcPct val="0"/>
                </a:spcBef>
                <a:spcAft>
                  <a:spcPct val="0"/>
                </a:spcAft>
              </a:pPr>
              <a:r>
                <a:rPr lang="en-US" sz="14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Azure AI </a:t>
              </a:r>
              <a:br>
                <a:rPr lang="en-US" sz="14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14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Inference SDK</a:t>
              </a:r>
            </a:p>
          </p:txBody>
        </p:sp>
        <p:pic>
          <p:nvPicPr>
            <p:cNvPr id="47" name="Picture 46" descr="Azure has a new logo, but where do you download it? Here!">
              <a:extLst>
                <a:ext uri="{FF2B5EF4-FFF2-40B4-BE49-F238E27FC236}">
                  <a16:creationId xmlns:a16="http://schemas.microsoft.com/office/drawing/2014/main" id="{A5D7D269-C993-5C82-336B-8F0934B55C9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505640" y="5640153"/>
              <a:ext cx="602269" cy="6022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1DFBF9C4-C149-6D4C-BC45-42DCB878883B}"/>
              </a:ext>
              <a:ext uri="{C183D7F6-B498-43B3-948B-1728B52AA6E4}">
                <adec:decorative xmlns:adec="http://schemas.microsoft.com/office/drawing/2017/decorative" val="1"/>
              </a:ext>
            </a:extLst>
          </p:cNvPr>
          <p:cNvGrpSpPr/>
          <p:nvPr/>
        </p:nvGrpSpPr>
        <p:grpSpPr>
          <a:xfrm>
            <a:off x="3363535" y="4352472"/>
            <a:ext cx="2573834" cy="919026"/>
            <a:chOff x="3373091" y="4360696"/>
            <a:chExt cx="2573834" cy="919026"/>
          </a:xfrm>
        </p:grpSpPr>
        <p:sp>
          <p:nvSpPr>
            <p:cNvPr id="44" name="Rounded Rectangle 21">
              <a:extLst>
                <a:ext uri="{FF2B5EF4-FFF2-40B4-BE49-F238E27FC236}">
                  <a16:creationId xmlns:a16="http://schemas.microsoft.com/office/drawing/2014/main" id="{FF5957B4-7C32-62D3-1243-DBFAA137BB88}"/>
                </a:ext>
              </a:extLst>
            </p:cNvPr>
            <p:cNvSpPr/>
            <p:nvPr/>
          </p:nvSpPr>
          <p:spPr>
            <a:xfrm>
              <a:off x="3373091" y="4360696"/>
              <a:ext cx="2573834" cy="919026"/>
            </a:xfrm>
            <a:prstGeom prst="roundRect">
              <a:avLst>
                <a:gd name="adj" fmla="val 5742"/>
              </a:avLst>
            </a:prstGeom>
            <a:solidFill>
              <a:srgbClr val="F4F3F5"/>
            </a:solidFill>
            <a:effectLst/>
          </p:spPr>
          <p:txBody>
            <a:bodyPr wrap="square" lIns="100584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fontAlgn="base">
                <a:spcBef>
                  <a:spcPct val="0"/>
                </a:spcBef>
                <a:spcAft>
                  <a:spcPct val="0"/>
                </a:spcAft>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.NET  Community Toolkit + Native AOT </a:t>
              </a:r>
            </a:p>
          </p:txBody>
        </p:sp>
        <p:pic>
          <p:nvPicPr>
            <p:cNvPr id="45" name="Picture 44">
              <a:extLst>
                <a:ext uri="{FF2B5EF4-FFF2-40B4-BE49-F238E27FC236}">
                  <a16:creationId xmlns:a16="http://schemas.microsoft.com/office/drawing/2014/main" id="{611F29B7-1C33-2E9B-24EC-EEB1B795F46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3543089" y="4508554"/>
              <a:ext cx="623311" cy="6233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AA748B28-4AC3-B687-DDC3-4C4DDE39CAD5}"/>
              </a:ext>
              <a:ext uri="{C183D7F6-B498-43B3-948B-1728B52AA6E4}">
                <adec:decorative xmlns:adec="http://schemas.microsoft.com/office/drawing/2017/decorative" val="1"/>
              </a:ext>
            </a:extLst>
          </p:cNvPr>
          <p:cNvGrpSpPr/>
          <p:nvPr/>
        </p:nvGrpSpPr>
        <p:grpSpPr>
          <a:xfrm>
            <a:off x="472440" y="4352472"/>
            <a:ext cx="2573834" cy="919026"/>
            <a:chOff x="472440" y="457200"/>
            <a:chExt cx="2573834" cy="919026"/>
          </a:xfrm>
        </p:grpSpPr>
        <p:sp>
          <p:nvSpPr>
            <p:cNvPr id="35" name="Rounded Rectangle 21">
              <a:extLst>
                <a:ext uri="{FF2B5EF4-FFF2-40B4-BE49-F238E27FC236}">
                  <a16:creationId xmlns:a16="http://schemas.microsoft.com/office/drawing/2014/main" id="{210FB65A-E04F-E1F6-4682-5529D140C9EB}"/>
                </a:ext>
              </a:extLst>
            </p:cNvPr>
            <p:cNvSpPr/>
            <p:nvPr/>
          </p:nvSpPr>
          <p:spPr>
            <a:xfrm>
              <a:off x="472440" y="457200"/>
              <a:ext cx="2573834" cy="919026"/>
            </a:xfrm>
            <a:prstGeom prst="roundRect">
              <a:avLst>
                <a:gd name="adj" fmla="val 5742"/>
              </a:avLst>
            </a:prstGeom>
            <a:solidFill>
              <a:srgbClr val="F4F3F5"/>
            </a:solidFill>
            <a:effectLst/>
          </p:spPr>
          <p:txBody>
            <a:bodyPr wrap="square" lIns="100584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367" fontAlgn="base">
                <a:spcBef>
                  <a:spcPct val="0"/>
                </a:spcBef>
                <a:spcAft>
                  <a:spcPct val="0"/>
                </a:spcAft>
                <a:defRPr/>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Smart </a:t>
              </a:r>
              <a:b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Components</a:t>
              </a:r>
            </a:p>
          </p:txBody>
        </p:sp>
        <p:grpSp>
          <p:nvGrpSpPr>
            <p:cNvPr id="36" name="Group 35">
              <a:extLst>
                <a:ext uri="{FF2B5EF4-FFF2-40B4-BE49-F238E27FC236}">
                  <a16:creationId xmlns:a16="http://schemas.microsoft.com/office/drawing/2014/main" id="{64431104-52FF-3799-6D90-EA946889CAAC}"/>
                </a:ext>
                <a:ext uri="{C183D7F6-B498-43B3-948B-1728B52AA6E4}">
                  <adec:decorative xmlns:adec="http://schemas.microsoft.com/office/drawing/2017/decorative" val="1"/>
                </a:ext>
              </a:extLst>
            </p:cNvPr>
            <p:cNvGrpSpPr/>
            <p:nvPr/>
          </p:nvGrpSpPr>
          <p:grpSpPr>
            <a:xfrm>
              <a:off x="674562" y="616524"/>
              <a:ext cx="738730" cy="600379"/>
              <a:chOff x="5852084" y="3457487"/>
              <a:chExt cx="814435" cy="661903"/>
            </a:xfrm>
          </p:grpSpPr>
          <p:grpSp>
            <p:nvGrpSpPr>
              <p:cNvPr id="37" name="Group 36">
                <a:extLst>
                  <a:ext uri="{FF2B5EF4-FFF2-40B4-BE49-F238E27FC236}">
                    <a16:creationId xmlns:a16="http://schemas.microsoft.com/office/drawing/2014/main" id="{1F62BAEE-3C59-CC7A-4BAE-465765CDFDAC}"/>
                  </a:ext>
                </a:extLst>
              </p:cNvPr>
              <p:cNvGrpSpPr/>
              <p:nvPr/>
            </p:nvGrpSpPr>
            <p:grpSpPr>
              <a:xfrm>
                <a:off x="5852084" y="3457487"/>
                <a:ext cx="606056" cy="531628"/>
                <a:chOff x="5852084" y="3609886"/>
                <a:chExt cx="606056" cy="531628"/>
              </a:xfrm>
            </p:grpSpPr>
            <p:sp>
              <p:nvSpPr>
                <p:cNvPr id="40" name="Rectangle: Rounded Corners 39">
                  <a:extLst>
                    <a:ext uri="{FF2B5EF4-FFF2-40B4-BE49-F238E27FC236}">
                      <a16:creationId xmlns:a16="http://schemas.microsoft.com/office/drawing/2014/main" id="{6F8CD13B-08B7-3474-4FCD-97D007BA1CDD}"/>
                    </a:ext>
                  </a:extLst>
                </p:cNvPr>
                <p:cNvSpPr/>
                <p:nvPr/>
              </p:nvSpPr>
              <p:spPr bwMode="auto">
                <a:xfrm>
                  <a:off x="5852084" y="3609886"/>
                  <a:ext cx="606056" cy="531628"/>
                </a:xfrm>
                <a:prstGeom prst="roundRect">
                  <a:avLst/>
                </a:pr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41" name="Straight Connector 40">
                  <a:extLst>
                    <a:ext uri="{FF2B5EF4-FFF2-40B4-BE49-F238E27FC236}">
                      <a16:creationId xmlns:a16="http://schemas.microsoft.com/office/drawing/2014/main" id="{36E81F84-24D1-30A2-BDC6-FAD7DE1AB8E4}"/>
                    </a:ext>
                  </a:extLst>
                </p:cNvPr>
                <p:cNvCxnSpPr>
                  <a:cxnSpLocks/>
                </p:cNvCxnSpPr>
                <p:nvPr/>
              </p:nvCxnSpPr>
              <p:spPr>
                <a:xfrm>
                  <a:off x="5954551" y="3748406"/>
                  <a:ext cx="182880" cy="0"/>
                </a:xfrm>
                <a:prstGeom prst="line">
                  <a:avLst/>
                </a:prstGeom>
                <a:noFill/>
                <a:ln w="28575" cap="rnd" cmpd="sng" algn="ctr">
                  <a:solidFill>
                    <a:schemeClr val="bg1"/>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1BA5A2EA-87B8-F9FB-1D29-B3C4041A9155}"/>
                    </a:ext>
                  </a:extLst>
                </p:cNvPr>
                <p:cNvCxnSpPr>
                  <a:cxnSpLocks/>
                </p:cNvCxnSpPr>
                <p:nvPr/>
              </p:nvCxnSpPr>
              <p:spPr>
                <a:xfrm>
                  <a:off x="5954551" y="3868908"/>
                  <a:ext cx="365760" cy="0"/>
                </a:xfrm>
                <a:prstGeom prst="line">
                  <a:avLst/>
                </a:prstGeom>
                <a:noFill/>
                <a:ln w="28575" cap="rnd" cmpd="sng" algn="ctr">
                  <a:solidFill>
                    <a:schemeClr val="bg1"/>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32B27A26-6255-60DE-5734-A0B17E83B941}"/>
                    </a:ext>
                  </a:extLst>
                </p:cNvPr>
                <p:cNvCxnSpPr>
                  <a:cxnSpLocks/>
                </p:cNvCxnSpPr>
                <p:nvPr/>
              </p:nvCxnSpPr>
              <p:spPr>
                <a:xfrm>
                  <a:off x="5954551" y="3989411"/>
                  <a:ext cx="375999" cy="0"/>
                </a:xfrm>
                <a:prstGeom prst="line">
                  <a:avLst/>
                </a:prstGeom>
                <a:noFill/>
                <a:ln w="28575" cap="rnd" cmpd="sng" algn="ctr">
                  <a:solidFill>
                    <a:schemeClr val="bg1"/>
                  </a:solidFill>
                  <a:prstDash val="solid"/>
                  <a:headEnd type="none" w="lg" len="med"/>
                  <a:tailEnd type="none" w="lg" len="med"/>
                </a:ln>
                <a:effectLst/>
              </p:spPr>
            </p:cxnSp>
          </p:grpSp>
          <p:sp>
            <p:nvSpPr>
              <p:cNvPr id="38" name="Oval 37">
                <a:extLst>
                  <a:ext uri="{FF2B5EF4-FFF2-40B4-BE49-F238E27FC236}">
                    <a16:creationId xmlns:a16="http://schemas.microsoft.com/office/drawing/2014/main" id="{4D691FE1-F5BE-BCF7-6A84-3791EBE1BBEC}"/>
                  </a:ext>
                </a:extLst>
              </p:cNvPr>
              <p:cNvSpPr/>
              <p:nvPr/>
            </p:nvSpPr>
            <p:spPr bwMode="auto">
              <a:xfrm>
                <a:off x="6199081" y="3651950"/>
                <a:ext cx="467438" cy="467440"/>
              </a:xfrm>
              <a:prstGeom prst="ellipse">
                <a:avLst/>
              </a:prstGeom>
              <a:solidFill>
                <a:srgbClr val="F4F3F5"/>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9" name="Picture 34">
                <a:extLst>
                  <a:ext uri="{FF2B5EF4-FFF2-40B4-BE49-F238E27FC236}">
                    <a16:creationId xmlns:a16="http://schemas.microsoft.com/office/drawing/2014/main" id="{07C59C91-0836-EAD4-1C57-D57456D1695C}"/>
                  </a:ext>
                </a:extLst>
              </p:cNvPr>
              <p:cNvSpPr/>
              <p:nvPr/>
            </p:nvSpPr>
            <p:spPr>
              <a:xfrm>
                <a:off x="6288216" y="3741120"/>
                <a:ext cx="289168" cy="289100"/>
              </a:xfrm>
              <a:custGeom>
                <a:avLst/>
                <a:gdLst>
                  <a:gd name="connsiteX0" fmla="*/ 123058 w 390844"/>
                  <a:gd name="connsiteY0" fmla="*/ 276505 h 390752"/>
                  <a:gd name="connsiteX1" fmla="*/ 141206 w 390844"/>
                  <a:gd name="connsiteY1" fmla="*/ 282236 h 390752"/>
                  <a:gd name="connsiteX2" fmla="*/ 141206 w 390844"/>
                  <a:gd name="connsiteY2" fmla="*/ 282149 h 390752"/>
                  <a:gd name="connsiteX3" fmla="*/ 170013 w 390844"/>
                  <a:gd name="connsiteY3" fmla="*/ 263219 h 390752"/>
                  <a:gd name="connsiteX4" fmla="*/ 183320 w 390844"/>
                  <a:gd name="connsiteY4" fmla="*/ 222755 h 390752"/>
                  <a:gd name="connsiteX5" fmla="*/ 222764 w 390844"/>
                  <a:gd name="connsiteY5" fmla="*/ 183419 h 390752"/>
                  <a:gd name="connsiteX6" fmla="*/ 261361 w 390844"/>
                  <a:gd name="connsiteY6" fmla="*/ 170872 h 390752"/>
                  <a:gd name="connsiteX7" fmla="*/ 280531 w 390844"/>
                  <a:gd name="connsiteY7" fmla="*/ 130934 h 390752"/>
                  <a:gd name="connsiteX8" fmla="*/ 260232 w 390844"/>
                  <a:gd name="connsiteY8" fmla="*/ 111391 h 390752"/>
                  <a:gd name="connsiteX9" fmla="*/ 222134 w 390844"/>
                  <a:gd name="connsiteY9" fmla="*/ 99017 h 390752"/>
                  <a:gd name="connsiteX10" fmla="*/ 182582 w 390844"/>
                  <a:gd name="connsiteY10" fmla="*/ 59443 h 390752"/>
                  <a:gd name="connsiteX11" fmla="*/ 170034 w 390844"/>
                  <a:gd name="connsiteY11" fmla="*/ 20867 h 390752"/>
                  <a:gd name="connsiteX12" fmla="*/ 129932 w 390844"/>
                  <a:gd name="connsiteY12" fmla="*/ 1828 h 390752"/>
                  <a:gd name="connsiteX13" fmla="*/ 110728 w 390844"/>
                  <a:gd name="connsiteY13" fmla="*/ 21344 h 390752"/>
                  <a:gd name="connsiteX14" fmla="*/ 98072 w 390844"/>
                  <a:gd name="connsiteY14" fmla="*/ 60246 h 390752"/>
                  <a:gd name="connsiteX15" fmla="*/ 59648 w 390844"/>
                  <a:gd name="connsiteY15" fmla="*/ 99017 h 390752"/>
                  <a:gd name="connsiteX16" fmla="*/ 21073 w 390844"/>
                  <a:gd name="connsiteY16" fmla="*/ 111412 h 390752"/>
                  <a:gd name="connsiteX17" fmla="*/ 1743 w 390844"/>
                  <a:gd name="connsiteY17" fmla="*/ 151307 h 390752"/>
                  <a:gd name="connsiteX18" fmla="*/ 21442 w 390844"/>
                  <a:gd name="connsiteY18" fmla="*/ 170763 h 390752"/>
                  <a:gd name="connsiteX19" fmla="*/ 59518 w 390844"/>
                  <a:gd name="connsiteY19" fmla="*/ 183115 h 390752"/>
                  <a:gd name="connsiteX20" fmla="*/ 99070 w 390844"/>
                  <a:gd name="connsiteY20" fmla="*/ 222755 h 390752"/>
                  <a:gd name="connsiteX21" fmla="*/ 111618 w 390844"/>
                  <a:gd name="connsiteY21" fmla="*/ 261287 h 390752"/>
                  <a:gd name="connsiteX22" fmla="*/ 123058 w 390844"/>
                  <a:gd name="connsiteY22" fmla="*/ 276483 h 390752"/>
                  <a:gd name="connsiteX23" fmla="*/ 289494 w 390844"/>
                  <a:gd name="connsiteY23" fmla="*/ 386067 h 390752"/>
                  <a:gd name="connsiteX24" fmla="*/ 280594 w 390844"/>
                  <a:gd name="connsiteY24" fmla="*/ 374149 h 390752"/>
                  <a:gd name="connsiteX25" fmla="*/ 273474 w 390844"/>
                  <a:gd name="connsiteY25" fmla="*/ 352288 h 390752"/>
                  <a:gd name="connsiteX26" fmla="*/ 255651 w 390844"/>
                  <a:gd name="connsiteY26" fmla="*/ 334422 h 390752"/>
                  <a:gd name="connsiteX27" fmla="*/ 234139 w 390844"/>
                  <a:gd name="connsiteY27" fmla="*/ 327411 h 390752"/>
                  <a:gd name="connsiteX28" fmla="*/ 217185 w 390844"/>
                  <a:gd name="connsiteY28" fmla="*/ 303901 h 390752"/>
                  <a:gd name="connsiteX29" fmla="*/ 233922 w 390844"/>
                  <a:gd name="connsiteY29" fmla="*/ 280455 h 390752"/>
                  <a:gd name="connsiteX30" fmla="*/ 255760 w 390844"/>
                  <a:gd name="connsiteY30" fmla="*/ 273379 h 390752"/>
                  <a:gd name="connsiteX31" fmla="*/ 273127 w 390844"/>
                  <a:gd name="connsiteY31" fmla="*/ 255599 h 390752"/>
                  <a:gd name="connsiteX32" fmla="*/ 280160 w 390844"/>
                  <a:gd name="connsiteY32" fmla="*/ 234065 h 390752"/>
                  <a:gd name="connsiteX33" fmla="*/ 311638 w 390844"/>
                  <a:gd name="connsiteY33" fmla="*/ 218558 h 390752"/>
                  <a:gd name="connsiteX34" fmla="*/ 326985 w 390844"/>
                  <a:gd name="connsiteY34" fmla="*/ 233609 h 390752"/>
                  <a:gd name="connsiteX35" fmla="*/ 334126 w 390844"/>
                  <a:gd name="connsiteY35" fmla="*/ 255621 h 390752"/>
                  <a:gd name="connsiteX36" fmla="*/ 351927 w 390844"/>
                  <a:gd name="connsiteY36" fmla="*/ 273335 h 390752"/>
                  <a:gd name="connsiteX37" fmla="*/ 373462 w 390844"/>
                  <a:gd name="connsiteY37" fmla="*/ 280347 h 390752"/>
                  <a:gd name="connsiteX38" fmla="*/ 389708 w 390844"/>
                  <a:gd name="connsiteY38" fmla="*/ 311380 h 390752"/>
                  <a:gd name="connsiteX39" fmla="*/ 374308 w 390844"/>
                  <a:gd name="connsiteY39" fmla="*/ 327346 h 390752"/>
                  <a:gd name="connsiteX40" fmla="*/ 352296 w 390844"/>
                  <a:gd name="connsiteY40" fmla="*/ 334488 h 390752"/>
                  <a:gd name="connsiteX41" fmla="*/ 334539 w 390844"/>
                  <a:gd name="connsiteY41" fmla="*/ 352332 h 390752"/>
                  <a:gd name="connsiteX42" fmla="*/ 327549 w 390844"/>
                  <a:gd name="connsiteY42" fmla="*/ 373801 h 390752"/>
                  <a:gd name="connsiteX43" fmla="*/ 318323 w 390844"/>
                  <a:gd name="connsiteY43" fmla="*/ 386175 h 390752"/>
                  <a:gd name="connsiteX44" fmla="*/ 289495 w 390844"/>
                  <a:gd name="connsiteY44" fmla="*/ 386067 h 39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90844" h="390752">
                    <a:moveTo>
                      <a:pt x="123058" y="276505"/>
                    </a:moveTo>
                    <a:cubicBezTo>
                      <a:pt x="128376" y="280260"/>
                      <a:pt x="134715" y="282257"/>
                      <a:pt x="141206" y="282236"/>
                    </a:cubicBezTo>
                    <a:lnTo>
                      <a:pt x="141206" y="282149"/>
                    </a:lnTo>
                    <a:cubicBezTo>
                      <a:pt x="153731" y="282170"/>
                      <a:pt x="165062" y="274724"/>
                      <a:pt x="170013" y="263219"/>
                    </a:cubicBezTo>
                    <a:lnTo>
                      <a:pt x="183320" y="222755"/>
                    </a:lnTo>
                    <a:cubicBezTo>
                      <a:pt x="189554" y="204171"/>
                      <a:pt x="204163" y="189602"/>
                      <a:pt x="222764" y="183419"/>
                    </a:cubicBezTo>
                    <a:lnTo>
                      <a:pt x="261361" y="170872"/>
                    </a:lnTo>
                    <a:cubicBezTo>
                      <a:pt x="277683" y="165137"/>
                      <a:pt x="286266" y="147256"/>
                      <a:pt x="280531" y="130934"/>
                    </a:cubicBezTo>
                    <a:cubicBezTo>
                      <a:pt x="277242" y="121572"/>
                      <a:pt x="269712" y="114322"/>
                      <a:pt x="260232" y="111391"/>
                    </a:cubicBezTo>
                    <a:lnTo>
                      <a:pt x="222134" y="99017"/>
                    </a:lnTo>
                    <a:cubicBezTo>
                      <a:pt x="203446" y="92802"/>
                      <a:pt x="188786" y="78134"/>
                      <a:pt x="182582" y="59443"/>
                    </a:cubicBezTo>
                    <a:lnTo>
                      <a:pt x="170034" y="20867"/>
                    </a:lnTo>
                    <a:cubicBezTo>
                      <a:pt x="164218" y="4535"/>
                      <a:pt x="146263" y="-3989"/>
                      <a:pt x="129932" y="1828"/>
                    </a:cubicBezTo>
                    <a:cubicBezTo>
                      <a:pt x="120881" y="5052"/>
                      <a:pt x="113805" y="12243"/>
                      <a:pt x="110728" y="21344"/>
                    </a:cubicBezTo>
                    <a:lnTo>
                      <a:pt x="98072" y="60246"/>
                    </a:lnTo>
                    <a:cubicBezTo>
                      <a:pt x="91889" y="78379"/>
                      <a:pt x="77725" y="92671"/>
                      <a:pt x="59648" y="99017"/>
                    </a:cubicBezTo>
                    <a:lnTo>
                      <a:pt x="21073" y="111412"/>
                    </a:lnTo>
                    <a:cubicBezTo>
                      <a:pt x="4719" y="117091"/>
                      <a:pt x="-3936" y="134953"/>
                      <a:pt x="1743" y="151307"/>
                    </a:cubicBezTo>
                    <a:cubicBezTo>
                      <a:pt x="4934" y="160498"/>
                      <a:pt x="12212" y="167686"/>
                      <a:pt x="21442" y="170763"/>
                    </a:cubicBezTo>
                    <a:lnTo>
                      <a:pt x="59518" y="183115"/>
                    </a:lnTo>
                    <a:cubicBezTo>
                      <a:pt x="78200" y="189376"/>
                      <a:pt x="92850" y="204059"/>
                      <a:pt x="99070" y="222755"/>
                    </a:cubicBezTo>
                    <a:lnTo>
                      <a:pt x="111618" y="261287"/>
                    </a:lnTo>
                    <a:cubicBezTo>
                      <a:pt x="113767" y="267430"/>
                      <a:pt x="117761" y="272749"/>
                      <a:pt x="123058" y="276483"/>
                    </a:cubicBezTo>
                    <a:close/>
                    <a:moveTo>
                      <a:pt x="289494" y="386067"/>
                    </a:moveTo>
                    <a:cubicBezTo>
                      <a:pt x="285359" y="383118"/>
                      <a:pt x="282247" y="378952"/>
                      <a:pt x="280594" y="374149"/>
                    </a:cubicBezTo>
                    <a:lnTo>
                      <a:pt x="273474" y="352288"/>
                    </a:lnTo>
                    <a:cubicBezTo>
                      <a:pt x="270696" y="343848"/>
                      <a:pt x="264085" y="337221"/>
                      <a:pt x="255651" y="334422"/>
                    </a:cubicBezTo>
                    <a:lnTo>
                      <a:pt x="234139" y="327411"/>
                    </a:lnTo>
                    <a:cubicBezTo>
                      <a:pt x="224042" y="324004"/>
                      <a:pt x="217229" y="314556"/>
                      <a:pt x="217185" y="303901"/>
                    </a:cubicBezTo>
                    <a:cubicBezTo>
                      <a:pt x="217192" y="293315"/>
                      <a:pt x="223913" y="283900"/>
                      <a:pt x="233922" y="280455"/>
                    </a:cubicBezTo>
                    <a:lnTo>
                      <a:pt x="255760" y="273379"/>
                    </a:lnTo>
                    <a:cubicBezTo>
                      <a:pt x="263987" y="270458"/>
                      <a:pt x="270399" y="263893"/>
                      <a:pt x="273127" y="255599"/>
                    </a:cubicBezTo>
                    <a:lnTo>
                      <a:pt x="280160" y="234065"/>
                    </a:lnTo>
                    <a:cubicBezTo>
                      <a:pt x="284570" y="221090"/>
                      <a:pt x="298664" y="214148"/>
                      <a:pt x="311638" y="218558"/>
                    </a:cubicBezTo>
                    <a:cubicBezTo>
                      <a:pt x="318774" y="220984"/>
                      <a:pt x="324420" y="226522"/>
                      <a:pt x="326985" y="233609"/>
                    </a:cubicBezTo>
                    <a:lnTo>
                      <a:pt x="334126" y="255621"/>
                    </a:lnTo>
                    <a:cubicBezTo>
                      <a:pt x="336961" y="263986"/>
                      <a:pt x="343549" y="270541"/>
                      <a:pt x="351927" y="273335"/>
                    </a:cubicBezTo>
                    <a:lnTo>
                      <a:pt x="373462" y="280347"/>
                    </a:lnTo>
                    <a:cubicBezTo>
                      <a:pt x="386518" y="284430"/>
                      <a:pt x="393792" y="298324"/>
                      <a:pt x="389708" y="311380"/>
                    </a:cubicBezTo>
                    <a:cubicBezTo>
                      <a:pt x="387378" y="318832"/>
                      <a:pt x="381671" y="324748"/>
                      <a:pt x="374308" y="327346"/>
                    </a:cubicBezTo>
                    <a:lnTo>
                      <a:pt x="352296" y="334488"/>
                    </a:lnTo>
                    <a:cubicBezTo>
                      <a:pt x="343905" y="337320"/>
                      <a:pt x="337330" y="343927"/>
                      <a:pt x="334539" y="352332"/>
                    </a:cubicBezTo>
                    <a:lnTo>
                      <a:pt x="327549" y="373801"/>
                    </a:lnTo>
                    <a:cubicBezTo>
                      <a:pt x="325856" y="378794"/>
                      <a:pt x="322643" y="383136"/>
                      <a:pt x="318323" y="386175"/>
                    </a:cubicBezTo>
                    <a:cubicBezTo>
                      <a:pt x="309682" y="392318"/>
                      <a:pt x="298089" y="392274"/>
                      <a:pt x="289495" y="386067"/>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17" name="Group 16">
            <a:extLst>
              <a:ext uri="{FF2B5EF4-FFF2-40B4-BE49-F238E27FC236}">
                <a16:creationId xmlns:a16="http://schemas.microsoft.com/office/drawing/2014/main" id="{5CAEA72F-6666-4E02-7EDB-D3BB11C37B49}"/>
              </a:ext>
              <a:ext uri="{C183D7F6-B498-43B3-948B-1728B52AA6E4}">
                <adec:decorative xmlns:adec="http://schemas.microsoft.com/office/drawing/2017/decorative" val="1"/>
              </a:ext>
            </a:extLst>
          </p:cNvPr>
          <p:cNvGrpSpPr/>
          <p:nvPr/>
        </p:nvGrpSpPr>
        <p:grpSpPr>
          <a:xfrm>
            <a:off x="3363535" y="5481774"/>
            <a:ext cx="2573834" cy="919026"/>
            <a:chOff x="3373091" y="5481774"/>
            <a:chExt cx="2573834" cy="919026"/>
          </a:xfrm>
        </p:grpSpPr>
        <p:sp>
          <p:nvSpPr>
            <p:cNvPr id="33" name="Rounded Rectangle 21">
              <a:extLst>
                <a:ext uri="{FF2B5EF4-FFF2-40B4-BE49-F238E27FC236}">
                  <a16:creationId xmlns:a16="http://schemas.microsoft.com/office/drawing/2014/main" id="{C99685B3-8CA1-289C-D9DC-D4FD31B80654}"/>
                </a:ext>
              </a:extLst>
            </p:cNvPr>
            <p:cNvSpPr/>
            <p:nvPr/>
          </p:nvSpPr>
          <p:spPr>
            <a:xfrm>
              <a:off x="3373091" y="5481774"/>
              <a:ext cx="2573834" cy="919026"/>
            </a:xfrm>
            <a:prstGeom prst="roundRect">
              <a:avLst>
                <a:gd name="adj" fmla="val 5742"/>
              </a:avLst>
            </a:prstGeom>
            <a:solidFill>
              <a:srgbClr val="F4F3F5"/>
            </a:solidFill>
            <a:effectLst/>
          </p:spPr>
          <p:txBody>
            <a:bodyPr wrap="square" lIns="100584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fontAlgn="base">
                <a:spcBef>
                  <a:spcPct val="0"/>
                </a:spcBef>
                <a:spcAft>
                  <a:spcPct val="0"/>
                </a:spcAft>
              </a:pPr>
              <a:r>
                <a:rPr lang="en-US" sz="14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Native Library </a:t>
              </a:r>
            </a:p>
            <a:p>
              <a:pPr defTabSz="914367" fontAlgn="base">
                <a:spcBef>
                  <a:spcPct val="0"/>
                </a:spcBef>
                <a:spcAft>
                  <a:spcPct val="0"/>
                </a:spcAft>
              </a:pPr>
              <a:r>
                <a:rPr lang="en-US" sz="14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Interop </a:t>
              </a:r>
            </a:p>
          </p:txBody>
        </p:sp>
        <p:pic>
          <p:nvPicPr>
            <p:cNvPr id="34" name="Picture 33">
              <a:extLst>
                <a:ext uri="{FF2B5EF4-FFF2-40B4-BE49-F238E27FC236}">
                  <a16:creationId xmlns:a16="http://schemas.microsoft.com/office/drawing/2014/main" id="{2B022868-2677-7FB3-A949-A2B8DF9CECF9}"/>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515508" y="5607987"/>
              <a:ext cx="666600" cy="666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F83CF4CC-3171-6ECA-2BD6-8A47A1E1589D}"/>
              </a:ext>
              <a:ext uri="{C183D7F6-B498-43B3-948B-1728B52AA6E4}">
                <adec:decorative xmlns:adec="http://schemas.microsoft.com/office/drawing/2017/decorative" val="1"/>
              </a:ext>
            </a:extLst>
          </p:cNvPr>
          <p:cNvGrpSpPr/>
          <p:nvPr/>
        </p:nvGrpSpPr>
        <p:grpSpPr>
          <a:xfrm>
            <a:off x="9145726" y="5481774"/>
            <a:ext cx="2573834" cy="919026"/>
            <a:chOff x="9145726" y="5481774"/>
            <a:chExt cx="2573834" cy="919026"/>
          </a:xfrm>
        </p:grpSpPr>
        <p:sp>
          <p:nvSpPr>
            <p:cNvPr id="30" name="Rounded Rectangle 21">
              <a:extLst>
                <a:ext uri="{FF2B5EF4-FFF2-40B4-BE49-F238E27FC236}">
                  <a16:creationId xmlns:a16="http://schemas.microsoft.com/office/drawing/2014/main" id="{C5852C9F-1C0A-E24C-06D1-12D45C41A069}"/>
                </a:ext>
              </a:extLst>
            </p:cNvPr>
            <p:cNvSpPr/>
            <p:nvPr/>
          </p:nvSpPr>
          <p:spPr>
            <a:xfrm>
              <a:off x="9145726" y="5481774"/>
              <a:ext cx="2573834" cy="919026"/>
            </a:xfrm>
            <a:prstGeom prst="roundRect">
              <a:avLst>
                <a:gd name="adj" fmla="val 5742"/>
              </a:avLst>
            </a:prstGeom>
            <a:solidFill>
              <a:srgbClr val="F4F3F5"/>
            </a:solidFill>
            <a:effectLst/>
          </p:spPr>
          <p:txBody>
            <a:bodyPr wrap="square" lIns="1463040" tIns="182880" rIns="182880" bIns="9144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367" fontAlgn="base">
                <a:spcBef>
                  <a:spcPct val="0"/>
                </a:spcBef>
                <a:spcAft>
                  <a:spcPct val="0"/>
                </a:spcAft>
                <a:defRPr/>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.NET 8 Downloads</a:t>
              </a:r>
            </a:p>
            <a:p>
              <a:pPr lvl="0" defTabSz="914367" fontAlgn="base">
                <a:spcBef>
                  <a:spcPct val="0"/>
                </a:spcBef>
                <a:spcAft>
                  <a:spcPct val="0"/>
                </a:spcAft>
                <a:defRPr/>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Over .NET 6</a:t>
              </a:r>
            </a:p>
          </p:txBody>
        </p:sp>
        <p:sp>
          <p:nvSpPr>
            <p:cNvPr id="31" name="TextBox 2082">
              <a:extLst>
                <a:ext uri="{FF2B5EF4-FFF2-40B4-BE49-F238E27FC236}">
                  <a16:creationId xmlns:a16="http://schemas.microsoft.com/office/drawing/2014/main" id="{C313606C-7BCA-B240-76FC-C86702FB676B}"/>
                </a:ext>
              </a:extLst>
            </p:cNvPr>
            <p:cNvSpPr txBox="1"/>
            <p:nvPr/>
          </p:nvSpPr>
          <p:spPr>
            <a:xfrm>
              <a:off x="9594624" y="5691988"/>
              <a:ext cx="927440" cy="4985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97999" fontAlgn="base">
                <a:lnSpc>
                  <a:spcPct val="90000"/>
                </a:lnSpc>
                <a:spcBef>
                  <a:spcPct val="0"/>
                </a:spcBef>
                <a:spcAft>
                  <a:spcPct val="0"/>
                </a:spcAft>
                <a:tabLst>
                  <a:tab pos="920876" algn="l"/>
                </a:tabLst>
                <a:defRPr/>
              </a:pPr>
              <a:r>
                <a:rPr lang="en-US" sz="3600" b="1" spc="-50">
                  <a:ln w="3175">
                    <a:noFill/>
                  </a:ln>
                  <a:gradFill>
                    <a:gsLst>
                      <a:gs pos="85000">
                        <a:srgbClr val="6C1CB2"/>
                      </a:gs>
                      <a:gs pos="0">
                        <a:srgbClr val="C03BC4"/>
                      </a:gs>
                    </a:gsLst>
                    <a:path path="circle">
                      <a:fillToRect l="100000" t="100000"/>
                    </a:path>
                  </a:gradFill>
                  <a:latin typeface="Open Sans" panose="020B0606030504020204" pitchFamily="34" charset="0"/>
                  <a:ea typeface="Open Sans" panose="020B0606030504020204" pitchFamily="34" charset="0"/>
                  <a:cs typeface="Open Sans" panose="020B0606030504020204" pitchFamily="34" charset="0"/>
                </a:rPr>
                <a:t>39</a:t>
              </a:r>
              <a:r>
                <a:rPr lang="en-US" sz="3600" spc="-50">
                  <a:ln w="3175">
                    <a:noFill/>
                  </a:ln>
                  <a:gradFill>
                    <a:gsLst>
                      <a:gs pos="85000">
                        <a:srgbClr val="6C1CB2"/>
                      </a:gs>
                      <a:gs pos="0">
                        <a:srgbClr val="C03BC4"/>
                      </a:gs>
                    </a:gsLst>
                    <a:path path="circle">
                      <a:fillToRect l="100000" t="100000"/>
                    </a:path>
                  </a:gradFill>
                  <a:latin typeface="Open Sans" panose="020B0606030504020204" pitchFamily="34" charset="0"/>
                  <a:ea typeface="Open Sans" panose="020B0606030504020204" pitchFamily="34" charset="0"/>
                  <a:cs typeface="Open Sans" panose="020B0606030504020204" pitchFamily="34" charset="0"/>
                </a:rPr>
                <a:t>%</a:t>
              </a:r>
            </a:p>
          </p:txBody>
        </p:sp>
        <p:sp>
          <p:nvSpPr>
            <p:cNvPr id="32" name="Arrow: Right 31">
              <a:extLst>
                <a:ext uri="{FF2B5EF4-FFF2-40B4-BE49-F238E27FC236}">
                  <a16:creationId xmlns:a16="http://schemas.microsoft.com/office/drawing/2014/main" id="{09B278E6-B1EE-5FD2-4D26-EAF43CC997E6}"/>
                </a:ext>
              </a:extLst>
            </p:cNvPr>
            <p:cNvSpPr/>
            <p:nvPr/>
          </p:nvSpPr>
          <p:spPr bwMode="auto">
            <a:xfrm rot="16200000">
              <a:off x="8974437" y="5875751"/>
              <a:ext cx="794949" cy="255148"/>
            </a:xfrm>
            <a:prstGeom prst="rightArrow">
              <a:avLst/>
            </a:pr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9" name="Group 18">
            <a:extLst>
              <a:ext uri="{FF2B5EF4-FFF2-40B4-BE49-F238E27FC236}">
                <a16:creationId xmlns:a16="http://schemas.microsoft.com/office/drawing/2014/main" id="{4776A6F6-9A4F-3709-5A86-B97BEFB669F8}"/>
              </a:ext>
              <a:ext uri="{C183D7F6-B498-43B3-948B-1728B52AA6E4}">
                <adec:decorative xmlns:adec="http://schemas.microsoft.com/office/drawing/2017/decorative" val="1"/>
              </a:ext>
            </a:extLst>
          </p:cNvPr>
          <p:cNvGrpSpPr/>
          <p:nvPr/>
        </p:nvGrpSpPr>
        <p:grpSpPr>
          <a:xfrm>
            <a:off x="472440" y="5481774"/>
            <a:ext cx="2573834" cy="919026"/>
            <a:chOff x="472440" y="5481774"/>
            <a:chExt cx="2573834" cy="919026"/>
          </a:xfrm>
        </p:grpSpPr>
        <p:sp>
          <p:nvSpPr>
            <p:cNvPr id="26" name="Rounded Rectangle 21">
              <a:extLst>
                <a:ext uri="{FF2B5EF4-FFF2-40B4-BE49-F238E27FC236}">
                  <a16:creationId xmlns:a16="http://schemas.microsoft.com/office/drawing/2014/main" id="{F1F85CC0-A52E-7395-1604-DE58B6EBE8F0}"/>
                </a:ext>
              </a:extLst>
            </p:cNvPr>
            <p:cNvSpPr/>
            <p:nvPr/>
          </p:nvSpPr>
          <p:spPr>
            <a:xfrm>
              <a:off x="472440" y="5481774"/>
              <a:ext cx="2573834" cy="919026"/>
            </a:xfrm>
            <a:prstGeom prst="roundRect">
              <a:avLst>
                <a:gd name="adj" fmla="val 5742"/>
              </a:avLst>
            </a:prstGeom>
            <a:solidFill>
              <a:srgbClr val="F4F3F5"/>
            </a:solidFill>
            <a:effectLst/>
          </p:spPr>
          <p:txBody>
            <a:bodyPr wrap="square" lIns="100584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367" fontAlgn="base">
                <a:spcBef>
                  <a:spcPct val="0"/>
                </a:spcBef>
                <a:spcAft>
                  <a:spcPct val="0"/>
                </a:spcAft>
                <a:defRPr/>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NuGet Audit 2.0</a:t>
              </a:r>
            </a:p>
          </p:txBody>
        </p:sp>
        <p:grpSp>
          <p:nvGrpSpPr>
            <p:cNvPr id="27" name="Group 26">
              <a:extLst>
                <a:ext uri="{FF2B5EF4-FFF2-40B4-BE49-F238E27FC236}">
                  <a16:creationId xmlns:a16="http://schemas.microsoft.com/office/drawing/2014/main" id="{F48D439F-192A-5EDB-846A-8FA3D7468EAB}"/>
                </a:ext>
                <a:ext uri="{C183D7F6-B498-43B3-948B-1728B52AA6E4}">
                  <adec:decorative xmlns:adec="http://schemas.microsoft.com/office/drawing/2017/decorative" val="1"/>
                </a:ext>
              </a:extLst>
            </p:cNvPr>
            <p:cNvGrpSpPr/>
            <p:nvPr/>
          </p:nvGrpSpPr>
          <p:grpSpPr>
            <a:xfrm>
              <a:off x="671408" y="5678783"/>
              <a:ext cx="661042" cy="525009"/>
              <a:chOff x="6642699" y="3798648"/>
              <a:chExt cx="505420" cy="401414"/>
            </a:xfrm>
            <a:gradFill>
              <a:gsLst>
                <a:gs pos="100000">
                  <a:srgbClr val="0078D4"/>
                </a:gs>
                <a:gs pos="0">
                  <a:srgbClr val="8DC8E8"/>
                </a:gs>
              </a:gsLst>
              <a:path path="circle">
                <a:fillToRect l="100000" t="100000"/>
              </a:path>
            </a:gradFill>
            <a:effectLst/>
          </p:grpSpPr>
          <p:sp>
            <p:nvSpPr>
              <p:cNvPr id="28" name="Freeform 14">
                <a:extLst>
                  <a:ext uri="{FF2B5EF4-FFF2-40B4-BE49-F238E27FC236}">
                    <a16:creationId xmlns:a16="http://schemas.microsoft.com/office/drawing/2014/main" id="{33085636-CB97-DEC2-CBE5-DAB65C515B7A}"/>
                  </a:ext>
                </a:extLst>
              </p:cNvPr>
              <p:cNvSpPr/>
              <p:nvPr/>
            </p:nvSpPr>
            <p:spPr>
              <a:xfrm>
                <a:off x="6642699" y="3867476"/>
                <a:ext cx="319367" cy="332586"/>
              </a:xfrm>
              <a:custGeom>
                <a:avLst/>
                <a:gdLst>
                  <a:gd name="connsiteX0" fmla="*/ 159659 w 319367"/>
                  <a:gd name="connsiteY0" fmla="*/ 115130 h 332586"/>
                  <a:gd name="connsiteX1" fmla="*/ 108490 w 319367"/>
                  <a:gd name="connsiteY1" fmla="*/ 166299 h 332586"/>
                  <a:gd name="connsiteX2" fmla="*/ 159659 w 319367"/>
                  <a:gd name="connsiteY2" fmla="*/ 217467 h 332586"/>
                  <a:gd name="connsiteX3" fmla="*/ 210828 w 319367"/>
                  <a:gd name="connsiteY3" fmla="*/ 166299 h 332586"/>
                  <a:gd name="connsiteX4" fmla="*/ 159659 w 319367"/>
                  <a:gd name="connsiteY4" fmla="*/ 115130 h 332586"/>
                  <a:gd name="connsiteX5" fmla="*/ 159863 w 319367"/>
                  <a:gd name="connsiteY5" fmla="*/ 0 h 332586"/>
                  <a:gd name="connsiteX6" fmla="*/ 197081 w 319367"/>
                  <a:gd name="connsiteY6" fmla="*/ 4316 h 332586"/>
                  <a:gd name="connsiteX7" fmla="*/ 207006 w 319367"/>
                  <a:gd name="connsiteY7" fmla="*/ 15386 h 332586"/>
                  <a:gd name="connsiteX8" fmla="*/ 209906 w 319367"/>
                  <a:gd name="connsiteY8" fmla="*/ 41429 h 332586"/>
                  <a:gd name="connsiteX9" fmla="*/ 235982 w 319367"/>
                  <a:gd name="connsiteY9" fmla="*/ 62274 h 332586"/>
                  <a:gd name="connsiteX10" fmla="*/ 236390 w 319367"/>
                  <a:gd name="connsiteY10" fmla="*/ 62166 h 332586"/>
                  <a:gd name="connsiteX11" fmla="*/ 265596 w 319367"/>
                  <a:gd name="connsiteY11" fmla="*/ 71641 h 332586"/>
                  <a:gd name="connsiteX12" fmla="*/ 298339 w 319367"/>
                  <a:gd name="connsiteY12" fmla="*/ 104453 h 332586"/>
                  <a:gd name="connsiteX13" fmla="*/ 308549 w 319367"/>
                  <a:gd name="connsiteY13" fmla="*/ 135813 h 332586"/>
                  <a:gd name="connsiteX14" fmla="*/ 292954 w 319367"/>
                  <a:gd name="connsiteY14" fmla="*/ 147314 h 332586"/>
                  <a:gd name="connsiteX15" fmla="*/ 287915 w 319367"/>
                  <a:gd name="connsiteY15" fmla="*/ 180243 h 332586"/>
                  <a:gd name="connsiteX16" fmla="*/ 292954 w 319367"/>
                  <a:gd name="connsiteY16" fmla="*/ 185281 h 332586"/>
                  <a:gd name="connsiteX17" fmla="*/ 314155 w 319367"/>
                  <a:gd name="connsiteY17" fmla="*/ 200887 h 332586"/>
                  <a:gd name="connsiteX18" fmla="*/ 318794 w 319367"/>
                  <a:gd name="connsiteY18" fmla="*/ 214976 h 332586"/>
                  <a:gd name="connsiteX19" fmla="*/ 281202 w 319367"/>
                  <a:gd name="connsiteY19" fmla="*/ 279654 h 332586"/>
                  <a:gd name="connsiteX20" fmla="*/ 266739 w 319367"/>
                  <a:gd name="connsiteY20" fmla="*/ 282639 h 332586"/>
                  <a:gd name="connsiteX21" fmla="*/ 242740 w 319367"/>
                  <a:gd name="connsiteY21" fmla="*/ 272115 h 332586"/>
                  <a:gd name="connsiteX22" fmla="*/ 211732 w 319367"/>
                  <a:gd name="connsiteY22" fmla="*/ 284220 h 332586"/>
                  <a:gd name="connsiteX23" fmla="*/ 209889 w 319367"/>
                  <a:gd name="connsiteY23" fmla="*/ 291116 h 332586"/>
                  <a:gd name="connsiteX24" fmla="*/ 207006 w 319367"/>
                  <a:gd name="connsiteY24" fmla="*/ 317143 h 332586"/>
                  <a:gd name="connsiteX25" fmla="*/ 197251 w 319367"/>
                  <a:gd name="connsiteY25" fmla="*/ 328179 h 332586"/>
                  <a:gd name="connsiteX26" fmla="*/ 122101 w 319367"/>
                  <a:gd name="connsiteY26" fmla="*/ 328179 h 332586"/>
                  <a:gd name="connsiteX27" fmla="*/ 112343 w 319367"/>
                  <a:gd name="connsiteY27" fmla="*/ 317143 h 332586"/>
                  <a:gd name="connsiteX28" fmla="*/ 109478 w 319367"/>
                  <a:gd name="connsiteY28" fmla="*/ 291150 h 332586"/>
                  <a:gd name="connsiteX29" fmla="*/ 83388 w 319367"/>
                  <a:gd name="connsiteY29" fmla="*/ 270401 h 332586"/>
                  <a:gd name="connsiteX30" fmla="*/ 76628 w 319367"/>
                  <a:gd name="connsiteY30" fmla="*/ 272217 h 332586"/>
                  <a:gd name="connsiteX31" fmla="*/ 52647 w 319367"/>
                  <a:gd name="connsiteY31" fmla="*/ 282723 h 332586"/>
                  <a:gd name="connsiteX32" fmla="*/ 38165 w 319367"/>
                  <a:gd name="connsiteY32" fmla="*/ 279740 h 332586"/>
                  <a:gd name="connsiteX33" fmla="*/ 573 w 319367"/>
                  <a:gd name="connsiteY33" fmla="*/ 214994 h 332586"/>
                  <a:gd name="connsiteX34" fmla="*/ 5213 w 319367"/>
                  <a:gd name="connsiteY34" fmla="*/ 200905 h 332586"/>
                  <a:gd name="connsiteX35" fmla="*/ 26415 w 319367"/>
                  <a:gd name="connsiteY35" fmla="*/ 185281 h 332586"/>
                  <a:gd name="connsiteX36" fmla="*/ 31482 w 319367"/>
                  <a:gd name="connsiteY36" fmla="*/ 152381 h 332586"/>
                  <a:gd name="connsiteX37" fmla="*/ 26415 w 319367"/>
                  <a:gd name="connsiteY37" fmla="*/ 147314 h 332586"/>
                  <a:gd name="connsiteX38" fmla="*/ 5213 w 319367"/>
                  <a:gd name="connsiteY38" fmla="*/ 131726 h 332586"/>
                  <a:gd name="connsiteX39" fmla="*/ 591 w 319367"/>
                  <a:gd name="connsiteY39" fmla="*/ 117637 h 332586"/>
                  <a:gd name="connsiteX40" fmla="*/ 38183 w 319367"/>
                  <a:gd name="connsiteY40" fmla="*/ 52959 h 332586"/>
                  <a:gd name="connsiteX41" fmla="*/ 52681 w 319367"/>
                  <a:gd name="connsiteY41" fmla="*/ 49992 h 332586"/>
                  <a:gd name="connsiteX42" fmla="*/ 76560 w 319367"/>
                  <a:gd name="connsiteY42" fmla="*/ 60482 h 332586"/>
                  <a:gd name="connsiteX43" fmla="*/ 107675 w 319367"/>
                  <a:gd name="connsiteY43" fmla="*/ 48185 h 332586"/>
                  <a:gd name="connsiteX44" fmla="*/ 109478 w 319367"/>
                  <a:gd name="connsiteY44" fmla="*/ 41413 h 332586"/>
                  <a:gd name="connsiteX45" fmla="*/ 112379 w 319367"/>
                  <a:gd name="connsiteY45" fmla="*/ 15386 h 332586"/>
                  <a:gd name="connsiteX46" fmla="*/ 122323 w 319367"/>
                  <a:gd name="connsiteY46" fmla="*/ 4298 h 332586"/>
                  <a:gd name="connsiteX47" fmla="*/ 159863 w 319367"/>
                  <a:gd name="connsiteY47" fmla="*/ 0 h 33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9367" h="332586">
                    <a:moveTo>
                      <a:pt x="159659" y="115130"/>
                    </a:moveTo>
                    <a:cubicBezTo>
                      <a:pt x="131398" y="115130"/>
                      <a:pt x="108490" y="138038"/>
                      <a:pt x="108490" y="166299"/>
                    </a:cubicBezTo>
                    <a:cubicBezTo>
                      <a:pt x="108490" y="194559"/>
                      <a:pt x="131398" y="217467"/>
                      <a:pt x="159659" y="217467"/>
                    </a:cubicBezTo>
                    <a:cubicBezTo>
                      <a:pt x="187919" y="217467"/>
                      <a:pt x="210828" y="194559"/>
                      <a:pt x="210828" y="166299"/>
                    </a:cubicBezTo>
                    <a:cubicBezTo>
                      <a:pt x="210828" y="138038"/>
                      <a:pt x="187919" y="115130"/>
                      <a:pt x="159659" y="115130"/>
                    </a:cubicBezTo>
                    <a:close/>
                    <a:moveTo>
                      <a:pt x="159863" y="0"/>
                    </a:moveTo>
                    <a:cubicBezTo>
                      <a:pt x="172382" y="136"/>
                      <a:pt x="184850" y="1587"/>
                      <a:pt x="197081" y="4316"/>
                    </a:cubicBezTo>
                    <a:cubicBezTo>
                      <a:pt x="202413" y="5506"/>
                      <a:pt x="206401" y="9953"/>
                      <a:pt x="207006" y="15386"/>
                    </a:cubicBezTo>
                    <a:lnTo>
                      <a:pt x="209906" y="41429"/>
                    </a:lnTo>
                    <a:cubicBezTo>
                      <a:pt x="211351" y="54387"/>
                      <a:pt x="223026" y="63720"/>
                      <a:pt x="235982" y="62274"/>
                    </a:cubicBezTo>
                    <a:lnTo>
                      <a:pt x="236390" y="62166"/>
                    </a:lnTo>
                    <a:lnTo>
                      <a:pt x="265596" y="71641"/>
                    </a:lnTo>
                    <a:cubicBezTo>
                      <a:pt x="281061" y="76824"/>
                      <a:pt x="293188" y="88977"/>
                      <a:pt x="298339" y="104453"/>
                    </a:cubicBezTo>
                    <a:lnTo>
                      <a:pt x="308549" y="135813"/>
                    </a:lnTo>
                    <a:lnTo>
                      <a:pt x="292954" y="147314"/>
                    </a:lnTo>
                    <a:cubicBezTo>
                      <a:pt x="282470" y="155015"/>
                      <a:pt x="280214" y="169758"/>
                      <a:pt x="287915" y="180243"/>
                    </a:cubicBezTo>
                    <a:cubicBezTo>
                      <a:pt x="289330" y="182167"/>
                      <a:pt x="291028" y="183867"/>
                      <a:pt x="292954" y="185281"/>
                    </a:cubicBezTo>
                    <a:lnTo>
                      <a:pt x="314155" y="200887"/>
                    </a:lnTo>
                    <a:cubicBezTo>
                      <a:pt x="318544" y="204118"/>
                      <a:pt x="320406" y="209771"/>
                      <a:pt x="318794" y="214976"/>
                    </a:cubicBezTo>
                    <a:cubicBezTo>
                      <a:pt x="311311" y="239098"/>
                      <a:pt x="298459" y="261212"/>
                      <a:pt x="281202" y="279654"/>
                    </a:cubicBezTo>
                    <a:cubicBezTo>
                      <a:pt x="277499" y="283613"/>
                      <a:pt x="271704" y="284807"/>
                      <a:pt x="266739" y="282639"/>
                    </a:cubicBezTo>
                    <a:lnTo>
                      <a:pt x="242740" y="272115"/>
                    </a:lnTo>
                    <a:cubicBezTo>
                      <a:pt x="230835" y="266893"/>
                      <a:pt x="216950" y="272314"/>
                      <a:pt x="211732" y="284220"/>
                    </a:cubicBezTo>
                    <a:cubicBezTo>
                      <a:pt x="210771" y="286412"/>
                      <a:pt x="210149" y="288736"/>
                      <a:pt x="209889" y="291116"/>
                    </a:cubicBezTo>
                    <a:lnTo>
                      <a:pt x="207006" y="317143"/>
                    </a:lnTo>
                    <a:cubicBezTo>
                      <a:pt x="206412" y="322512"/>
                      <a:pt x="202508" y="326929"/>
                      <a:pt x="197251" y="328179"/>
                    </a:cubicBezTo>
                    <a:cubicBezTo>
                      <a:pt x="172545" y="334056"/>
                      <a:pt x="146807" y="334056"/>
                      <a:pt x="122101" y="328179"/>
                    </a:cubicBezTo>
                    <a:cubicBezTo>
                      <a:pt x="116845" y="326929"/>
                      <a:pt x="112939" y="322512"/>
                      <a:pt x="112343" y="317143"/>
                    </a:cubicBezTo>
                    <a:lnTo>
                      <a:pt x="109478" y="291150"/>
                    </a:lnTo>
                    <a:cubicBezTo>
                      <a:pt x="108004" y="278216"/>
                      <a:pt x="96322" y="268926"/>
                      <a:pt x="83388" y="270401"/>
                    </a:cubicBezTo>
                    <a:cubicBezTo>
                      <a:pt x="81056" y="270666"/>
                      <a:pt x="78778" y="271279"/>
                      <a:pt x="76628" y="272217"/>
                    </a:cubicBezTo>
                    <a:lnTo>
                      <a:pt x="52647" y="282723"/>
                    </a:lnTo>
                    <a:cubicBezTo>
                      <a:pt x="47676" y="284902"/>
                      <a:pt x="41870" y="283704"/>
                      <a:pt x="38165" y="279740"/>
                    </a:cubicBezTo>
                    <a:cubicBezTo>
                      <a:pt x="20899" y="261278"/>
                      <a:pt x="8046" y="239140"/>
                      <a:pt x="573" y="214994"/>
                    </a:cubicBezTo>
                    <a:cubicBezTo>
                      <a:pt x="-1039" y="209789"/>
                      <a:pt x="824" y="204134"/>
                      <a:pt x="5213" y="200905"/>
                    </a:cubicBezTo>
                    <a:lnTo>
                      <a:pt x="26415" y="185281"/>
                    </a:lnTo>
                    <a:cubicBezTo>
                      <a:pt x="36898" y="177596"/>
                      <a:pt x="39168" y="162866"/>
                      <a:pt x="31482" y="152381"/>
                    </a:cubicBezTo>
                    <a:cubicBezTo>
                      <a:pt x="30061" y="150444"/>
                      <a:pt x="28352" y="148736"/>
                      <a:pt x="26415" y="147314"/>
                    </a:cubicBezTo>
                    <a:lnTo>
                      <a:pt x="5213" y="131726"/>
                    </a:lnTo>
                    <a:cubicBezTo>
                      <a:pt x="829" y="128492"/>
                      <a:pt x="-1026" y="122839"/>
                      <a:pt x="591" y="117637"/>
                    </a:cubicBezTo>
                    <a:cubicBezTo>
                      <a:pt x="8071" y="93513"/>
                      <a:pt x="20923" y="71400"/>
                      <a:pt x="38183" y="52959"/>
                    </a:cubicBezTo>
                    <a:cubicBezTo>
                      <a:pt x="41895" y="48991"/>
                      <a:pt x="47708" y="47802"/>
                      <a:pt x="52681" y="49992"/>
                    </a:cubicBezTo>
                    <a:lnTo>
                      <a:pt x="76560" y="60482"/>
                    </a:lnTo>
                    <a:cubicBezTo>
                      <a:pt x="88547" y="65679"/>
                      <a:pt x="102478" y="60172"/>
                      <a:pt x="107675" y="48185"/>
                    </a:cubicBezTo>
                    <a:cubicBezTo>
                      <a:pt x="108610" y="46029"/>
                      <a:pt x="109217" y="43746"/>
                      <a:pt x="109478" y="41413"/>
                    </a:cubicBezTo>
                    <a:lnTo>
                      <a:pt x="112379" y="15386"/>
                    </a:lnTo>
                    <a:cubicBezTo>
                      <a:pt x="112979" y="9942"/>
                      <a:pt x="116976" y="5485"/>
                      <a:pt x="122323" y="4298"/>
                    </a:cubicBezTo>
                    <a:cubicBezTo>
                      <a:pt x="134551" y="1587"/>
                      <a:pt x="147054" y="154"/>
                      <a:pt x="159863" y="0"/>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Graphic 12">
                <a:extLst>
                  <a:ext uri="{FF2B5EF4-FFF2-40B4-BE49-F238E27FC236}">
                    <a16:creationId xmlns:a16="http://schemas.microsoft.com/office/drawing/2014/main" id="{117C1C87-4093-E6A9-1706-72C83F7C0DC7}"/>
                  </a:ext>
                </a:extLst>
              </p:cNvPr>
              <p:cNvSpPr/>
              <p:nvPr/>
            </p:nvSpPr>
            <p:spPr>
              <a:xfrm>
                <a:off x="6897478" y="3798648"/>
                <a:ext cx="250641" cy="250580"/>
              </a:xfrm>
              <a:custGeom>
                <a:avLst/>
                <a:gdLst>
                  <a:gd name="connsiteX0" fmla="*/ 53995 w 171492"/>
                  <a:gd name="connsiteY0" fmla="*/ 121322 h 171450"/>
                  <a:gd name="connsiteX1" fmla="*/ 61958 w 171492"/>
                  <a:gd name="connsiteY1" fmla="*/ 123837 h 171450"/>
                  <a:gd name="connsiteX2" fmla="*/ 61958 w 171492"/>
                  <a:gd name="connsiteY2" fmla="*/ 123799 h 171450"/>
                  <a:gd name="connsiteX3" fmla="*/ 74597 w 171492"/>
                  <a:gd name="connsiteY3" fmla="*/ 115493 h 171450"/>
                  <a:gd name="connsiteX4" fmla="*/ 80436 w 171492"/>
                  <a:gd name="connsiteY4" fmla="*/ 97738 h 171450"/>
                  <a:gd name="connsiteX5" fmla="*/ 97743 w 171492"/>
                  <a:gd name="connsiteY5" fmla="*/ 80479 h 171450"/>
                  <a:gd name="connsiteX6" fmla="*/ 114679 w 171492"/>
                  <a:gd name="connsiteY6" fmla="*/ 74974 h 171450"/>
                  <a:gd name="connsiteX7" fmla="*/ 123090 w 171492"/>
                  <a:gd name="connsiteY7" fmla="*/ 57450 h 171450"/>
                  <a:gd name="connsiteX8" fmla="*/ 114183 w 171492"/>
                  <a:gd name="connsiteY8" fmla="*/ 48875 h 171450"/>
                  <a:gd name="connsiteX9" fmla="*/ 97467 w 171492"/>
                  <a:gd name="connsiteY9" fmla="*/ 43446 h 171450"/>
                  <a:gd name="connsiteX10" fmla="*/ 80112 w 171492"/>
                  <a:gd name="connsiteY10" fmla="*/ 26082 h 171450"/>
                  <a:gd name="connsiteX11" fmla="*/ 74607 w 171492"/>
                  <a:gd name="connsiteY11" fmla="*/ 9156 h 171450"/>
                  <a:gd name="connsiteX12" fmla="*/ 57011 w 171492"/>
                  <a:gd name="connsiteY12" fmla="*/ 802 h 171450"/>
                  <a:gd name="connsiteX13" fmla="*/ 48585 w 171492"/>
                  <a:gd name="connsiteY13" fmla="*/ 9365 h 171450"/>
                  <a:gd name="connsiteX14" fmla="*/ 43032 w 171492"/>
                  <a:gd name="connsiteY14" fmla="*/ 26434 h 171450"/>
                  <a:gd name="connsiteX15" fmla="*/ 26172 w 171492"/>
                  <a:gd name="connsiteY15" fmla="*/ 43446 h 171450"/>
                  <a:gd name="connsiteX16" fmla="*/ 9246 w 171492"/>
                  <a:gd name="connsiteY16" fmla="*/ 48885 h 171450"/>
                  <a:gd name="connsiteX17" fmla="*/ 765 w 171492"/>
                  <a:gd name="connsiteY17" fmla="*/ 66389 h 171450"/>
                  <a:gd name="connsiteX18" fmla="*/ 9408 w 171492"/>
                  <a:gd name="connsiteY18" fmla="*/ 74926 h 171450"/>
                  <a:gd name="connsiteX19" fmla="*/ 26115 w 171492"/>
                  <a:gd name="connsiteY19" fmla="*/ 80346 h 171450"/>
                  <a:gd name="connsiteX20" fmla="*/ 43470 w 171492"/>
                  <a:gd name="connsiteY20" fmla="*/ 97738 h 171450"/>
                  <a:gd name="connsiteX21" fmla="*/ 48975 w 171492"/>
                  <a:gd name="connsiteY21" fmla="*/ 114645 h 171450"/>
                  <a:gd name="connsiteX22" fmla="*/ 53995 w 171492"/>
                  <a:gd name="connsiteY22" fmla="*/ 121313 h 171450"/>
                  <a:gd name="connsiteX23" fmla="*/ 127023 w 171492"/>
                  <a:gd name="connsiteY23" fmla="*/ 169395 h 171450"/>
                  <a:gd name="connsiteX24" fmla="*/ 123118 w 171492"/>
                  <a:gd name="connsiteY24" fmla="*/ 164166 h 171450"/>
                  <a:gd name="connsiteX25" fmla="*/ 119994 w 171492"/>
                  <a:gd name="connsiteY25" fmla="*/ 154574 h 171450"/>
                  <a:gd name="connsiteX26" fmla="*/ 112174 w 171492"/>
                  <a:gd name="connsiteY26" fmla="*/ 146735 h 171450"/>
                  <a:gd name="connsiteX27" fmla="*/ 102734 w 171492"/>
                  <a:gd name="connsiteY27" fmla="*/ 143658 h 171450"/>
                  <a:gd name="connsiteX28" fmla="*/ 95295 w 171492"/>
                  <a:gd name="connsiteY28" fmla="*/ 133343 h 171450"/>
                  <a:gd name="connsiteX29" fmla="*/ 102639 w 171492"/>
                  <a:gd name="connsiteY29" fmla="*/ 123056 h 171450"/>
                  <a:gd name="connsiteX30" fmla="*/ 112221 w 171492"/>
                  <a:gd name="connsiteY30" fmla="*/ 119951 h 171450"/>
                  <a:gd name="connsiteX31" fmla="*/ 119841 w 171492"/>
                  <a:gd name="connsiteY31" fmla="*/ 112150 h 171450"/>
                  <a:gd name="connsiteX32" fmla="*/ 122927 w 171492"/>
                  <a:gd name="connsiteY32" fmla="*/ 102701 h 171450"/>
                  <a:gd name="connsiteX33" fmla="*/ 136739 w 171492"/>
                  <a:gd name="connsiteY33" fmla="*/ 95897 h 171450"/>
                  <a:gd name="connsiteX34" fmla="*/ 143473 w 171492"/>
                  <a:gd name="connsiteY34" fmla="*/ 102501 h 171450"/>
                  <a:gd name="connsiteX35" fmla="*/ 146606 w 171492"/>
                  <a:gd name="connsiteY35" fmla="*/ 112159 h 171450"/>
                  <a:gd name="connsiteX36" fmla="*/ 154417 w 171492"/>
                  <a:gd name="connsiteY36" fmla="*/ 119932 h 171450"/>
                  <a:gd name="connsiteX37" fmla="*/ 163866 w 171492"/>
                  <a:gd name="connsiteY37" fmla="*/ 123008 h 171450"/>
                  <a:gd name="connsiteX38" fmla="*/ 170994 w 171492"/>
                  <a:gd name="connsiteY38" fmla="*/ 136625 h 171450"/>
                  <a:gd name="connsiteX39" fmla="*/ 164237 w 171492"/>
                  <a:gd name="connsiteY39" fmla="*/ 143630 h 171450"/>
                  <a:gd name="connsiteX40" fmla="*/ 154579 w 171492"/>
                  <a:gd name="connsiteY40" fmla="*/ 146763 h 171450"/>
                  <a:gd name="connsiteX41" fmla="*/ 146787 w 171492"/>
                  <a:gd name="connsiteY41" fmla="*/ 154593 h 171450"/>
                  <a:gd name="connsiteX42" fmla="*/ 143720 w 171492"/>
                  <a:gd name="connsiteY42" fmla="*/ 164013 h 171450"/>
                  <a:gd name="connsiteX43" fmla="*/ 139672 w 171492"/>
                  <a:gd name="connsiteY43" fmla="*/ 169443 h 171450"/>
                  <a:gd name="connsiteX44" fmla="*/ 127023 w 171492"/>
                  <a:gd name="connsiteY44" fmla="*/ 1693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92" h="171450">
                    <a:moveTo>
                      <a:pt x="53995" y="121322"/>
                    </a:moveTo>
                    <a:cubicBezTo>
                      <a:pt x="56328" y="122970"/>
                      <a:pt x="59110" y="123846"/>
                      <a:pt x="61958" y="123837"/>
                    </a:cubicBezTo>
                    <a:lnTo>
                      <a:pt x="61958" y="123799"/>
                    </a:lnTo>
                    <a:cubicBezTo>
                      <a:pt x="67453" y="123808"/>
                      <a:pt x="72425" y="120541"/>
                      <a:pt x="74597" y="115493"/>
                    </a:cubicBezTo>
                    <a:lnTo>
                      <a:pt x="80436" y="97738"/>
                    </a:lnTo>
                    <a:cubicBezTo>
                      <a:pt x="83172" y="89585"/>
                      <a:pt x="89582" y="83192"/>
                      <a:pt x="97743" y="80479"/>
                    </a:cubicBezTo>
                    <a:lnTo>
                      <a:pt x="114679" y="74974"/>
                    </a:lnTo>
                    <a:cubicBezTo>
                      <a:pt x="121840" y="72457"/>
                      <a:pt x="125607" y="64612"/>
                      <a:pt x="123090" y="57450"/>
                    </a:cubicBezTo>
                    <a:cubicBezTo>
                      <a:pt x="121647" y="53342"/>
                      <a:pt x="118343" y="50161"/>
                      <a:pt x="114183" y="48875"/>
                    </a:cubicBezTo>
                    <a:lnTo>
                      <a:pt x="97467" y="43446"/>
                    </a:lnTo>
                    <a:cubicBezTo>
                      <a:pt x="89267" y="40719"/>
                      <a:pt x="82835" y="34283"/>
                      <a:pt x="80112" y="26082"/>
                    </a:cubicBezTo>
                    <a:lnTo>
                      <a:pt x="74607" y="9156"/>
                    </a:lnTo>
                    <a:cubicBezTo>
                      <a:pt x="72055" y="1990"/>
                      <a:pt x="64177" y="-1750"/>
                      <a:pt x="57011" y="802"/>
                    </a:cubicBezTo>
                    <a:cubicBezTo>
                      <a:pt x="53040" y="2217"/>
                      <a:pt x="49935" y="5372"/>
                      <a:pt x="48585" y="9365"/>
                    </a:cubicBezTo>
                    <a:lnTo>
                      <a:pt x="43032" y="26434"/>
                    </a:lnTo>
                    <a:cubicBezTo>
                      <a:pt x="40318" y="34390"/>
                      <a:pt x="34104" y="40661"/>
                      <a:pt x="26172" y="43446"/>
                    </a:cubicBezTo>
                    <a:lnTo>
                      <a:pt x="9246" y="48885"/>
                    </a:lnTo>
                    <a:cubicBezTo>
                      <a:pt x="2070" y="51376"/>
                      <a:pt x="-1727" y="59213"/>
                      <a:pt x="765" y="66389"/>
                    </a:cubicBezTo>
                    <a:cubicBezTo>
                      <a:pt x="2165" y="70422"/>
                      <a:pt x="5358" y="73576"/>
                      <a:pt x="9408" y="74926"/>
                    </a:cubicBezTo>
                    <a:lnTo>
                      <a:pt x="26115" y="80346"/>
                    </a:lnTo>
                    <a:cubicBezTo>
                      <a:pt x="34312" y="83093"/>
                      <a:pt x="40740" y="89535"/>
                      <a:pt x="43470" y="97738"/>
                    </a:cubicBezTo>
                    <a:lnTo>
                      <a:pt x="48975" y="114645"/>
                    </a:lnTo>
                    <a:cubicBezTo>
                      <a:pt x="49918" y="117341"/>
                      <a:pt x="51671" y="119674"/>
                      <a:pt x="53995" y="121313"/>
                    </a:cubicBezTo>
                    <a:close/>
                    <a:moveTo>
                      <a:pt x="127023" y="169395"/>
                    </a:moveTo>
                    <a:cubicBezTo>
                      <a:pt x="125208" y="168101"/>
                      <a:pt x="123843" y="166273"/>
                      <a:pt x="123118" y="164166"/>
                    </a:cubicBezTo>
                    <a:lnTo>
                      <a:pt x="119994" y="154574"/>
                    </a:lnTo>
                    <a:cubicBezTo>
                      <a:pt x="118774" y="150871"/>
                      <a:pt x="115874" y="147963"/>
                      <a:pt x="112174" y="146735"/>
                    </a:cubicBezTo>
                    <a:lnTo>
                      <a:pt x="102734" y="143658"/>
                    </a:lnTo>
                    <a:cubicBezTo>
                      <a:pt x="98304" y="142164"/>
                      <a:pt x="95314" y="138018"/>
                      <a:pt x="95295" y="133343"/>
                    </a:cubicBezTo>
                    <a:cubicBezTo>
                      <a:pt x="95298" y="128698"/>
                      <a:pt x="98247" y="124567"/>
                      <a:pt x="102639" y="123056"/>
                    </a:cubicBezTo>
                    <a:lnTo>
                      <a:pt x="112221" y="119951"/>
                    </a:lnTo>
                    <a:cubicBezTo>
                      <a:pt x="115831" y="118669"/>
                      <a:pt x="118645" y="115788"/>
                      <a:pt x="119841" y="112150"/>
                    </a:cubicBezTo>
                    <a:lnTo>
                      <a:pt x="122927" y="102701"/>
                    </a:lnTo>
                    <a:cubicBezTo>
                      <a:pt x="124863" y="97008"/>
                      <a:pt x="131046" y="93962"/>
                      <a:pt x="136739" y="95897"/>
                    </a:cubicBezTo>
                    <a:cubicBezTo>
                      <a:pt x="139870" y="96961"/>
                      <a:pt x="142348" y="99391"/>
                      <a:pt x="143473" y="102501"/>
                    </a:cubicBezTo>
                    <a:lnTo>
                      <a:pt x="146606" y="112159"/>
                    </a:lnTo>
                    <a:cubicBezTo>
                      <a:pt x="147850" y="115829"/>
                      <a:pt x="150740" y="118706"/>
                      <a:pt x="154417" y="119932"/>
                    </a:cubicBezTo>
                    <a:lnTo>
                      <a:pt x="163866" y="123008"/>
                    </a:lnTo>
                    <a:cubicBezTo>
                      <a:pt x="169594" y="124800"/>
                      <a:pt x="172786" y="130896"/>
                      <a:pt x="170994" y="136625"/>
                    </a:cubicBezTo>
                    <a:cubicBezTo>
                      <a:pt x="169972" y="139894"/>
                      <a:pt x="167468" y="142491"/>
                      <a:pt x="164237" y="143630"/>
                    </a:cubicBezTo>
                    <a:lnTo>
                      <a:pt x="154579" y="146763"/>
                    </a:lnTo>
                    <a:cubicBezTo>
                      <a:pt x="150897" y="148007"/>
                      <a:pt x="148012" y="150905"/>
                      <a:pt x="146787" y="154593"/>
                    </a:cubicBezTo>
                    <a:lnTo>
                      <a:pt x="143720" y="164013"/>
                    </a:lnTo>
                    <a:cubicBezTo>
                      <a:pt x="142977" y="166204"/>
                      <a:pt x="141568" y="168109"/>
                      <a:pt x="139672" y="169443"/>
                    </a:cubicBezTo>
                    <a:cubicBezTo>
                      <a:pt x="135881" y="172138"/>
                      <a:pt x="130794" y="172118"/>
                      <a:pt x="127023" y="169395"/>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20" name="Group 19">
            <a:extLst>
              <a:ext uri="{FF2B5EF4-FFF2-40B4-BE49-F238E27FC236}">
                <a16:creationId xmlns:a16="http://schemas.microsoft.com/office/drawing/2014/main" id="{29B06438-03E7-A044-74AA-06DEBBF57911}"/>
              </a:ext>
            </a:extLst>
          </p:cNvPr>
          <p:cNvGrpSpPr/>
          <p:nvPr/>
        </p:nvGrpSpPr>
        <p:grpSpPr>
          <a:xfrm>
            <a:off x="1857554" y="2404836"/>
            <a:ext cx="1188720" cy="1737360"/>
            <a:chOff x="1857554" y="2404836"/>
            <a:chExt cx="1188720" cy="1737360"/>
          </a:xfrm>
        </p:grpSpPr>
        <p:sp>
          <p:nvSpPr>
            <p:cNvPr id="24" name="Rounded Rectangle 21">
              <a:extLst>
                <a:ext uri="{FF2B5EF4-FFF2-40B4-BE49-F238E27FC236}">
                  <a16:creationId xmlns:a16="http://schemas.microsoft.com/office/drawing/2014/main" id="{E2CF3CC7-2B35-C5B9-CEF7-5FC6F43EDAAB}"/>
                </a:ext>
              </a:extLst>
            </p:cNvPr>
            <p:cNvSpPr/>
            <p:nvPr/>
          </p:nvSpPr>
          <p:spPr>
            <a:xfrm>
              <a:off x="1857554" y="2404836"/>
              <a:ext cx="1188720" cy="1737360"/>
            </a:xfrm>
            <a:prstGeom prst="roundRect">
              <a:avLst>
                <a:gd name="adj" fmla="val 5742"/>
              </a:avLst>
            </a:prstGeom>
            <a:solidFill>
              <a:srgbClr val="F4F3F5"/>
            </a:solidFill>
            <a:effectLst/>
          </p:spPr>
          <p:txBody>
            <a:bodyPr wrap="square" lIns="0" tIns="109728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r>
                <a:rPr lang="en-US" sz="14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.NET MAUI </a:t>
              </a:r>
              <a:br>
                <a:rPr lang="en-US" sz="14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14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for VS Code</a:t>
              </a:r>
            </a:p>
          </p:txBody>
        </p:sp>
        <p:pic>
          <p:nvPicPr>
            <p:cNvPr id="25" name="Picture 24">
              <a:extLst>
                <a:ext uri="{FF2B5EF4-FFF2-40B4-BE49-F238E27FC236}">
                  <a16:creationId xmlns:a16="http://schemas.microsoft.com/office/drawing/2014/main" id="{B7676373-BA90-0454-38C8-0D1051E44612}"/>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043803" y="2588922"/>
              <a:ext cx="822960" cy="8229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06BD3B7D-B2B1-41DB-FDD6-F750B45901D1}"/>
              </a:ext>
            </a:extLst>
          </p:cNvPr>
          <p:cNvGrpSpPr/>
          <p:nvPr/>
        </p:nvGrpSpPr>
        <p:grpSpPr>
          <a:xfrm>
            <a:off x="472440" y="2404836"/>
            <a:ext cx="1188720" cy="1737360"/>
            <a:chOff x="472440" y="2404836"/>
            <a:chExt cx="1188720" cy="1737360"/>
          </a:xfrm>
        </p:grpSpPr>
        <p:sp>
          <p:nvSpPr>
            <p:cNvPr id="22" name="Rounded Rectangle 21">
              <a:extLst>
                <a:ext uri="{FF2B5EF4-FFF2-40B4-BE49-F238E27FC236}">
                  <a16:creationId xmlns:a16="http://schemas.microsoft.com/office/drawing/2014/main" id="{BEDC7694-02CE-58F1-7A23-A2CA25F66DE6}"/>
                </a:ext>
              </a:extLst>
            </p:cNvPr>
            <p:cNvSpPr/>
            <p:nvPr/>
          </p:nvSpPr>
          <p:spPr>
            <a:xfrm>
              <a:off x="472440" y="2404836"/>
              <a:ext cx="1188720" cy="1737360"/>
            </a:xfrm>
            <a:prstGeom prst="roundRect">
              <a:avLst>
                <a:gd name="adj" fmla="val 5742"/>
              </a:avLst>
            </a:prstGeom>
            <a:solidFill>
              <a:srgbClr val="F4F3F5"/>
            </a:solidFill>
            <a:effectLst/>
          </p:spPr>
          <p:txBody>
            <a:bodyPr wrap="square" lIns="0" tIns="109728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r>
                <a:rPr lang="en-US" sz="16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C# Dev Kit</a:t>
              </a:r>
            </a:p>
          </p:txBody>
        </p:sp>
        <p:pic>
          <p:nvPicPr>
            <p:cNvPr id="23" name="Picture 22">
              <a:extLst>
                <a:ext uri="{FF2B5EF4-FFF2-40B4-BE49-F238E27FC236}">
                  <a16:creationId xmlns:a16="http://schemas.microsoft.com/office/drawing/2014/main" id="{3CF56038-0899-BB1E-3EAE-9270D3751D4E}"/>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84069" y="2588922"/>
              <a:ext cx="765461" cy="8229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0493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449083-8BBC-67F0-F336-F7308B6C4241}"/>
              </a:ext>
            </a:extLst>
          </p:cNvPr>
          <p:cNvPicPr>
            <a:picLocks noChangeAspect="1"/>
          </p:cNvPicPr>
          <p:nvPr/>
        </p:nvPicPr>
        <p:blipFill>
          <a:blip r:embed="rId2"/>
          <a:stretch>
            <a:fillRect/>
          </a:stretch>
        </p:blipFill>
        <p:spPr>
          <a:xfrm>
            <a:off x="643467" y="893573"/>
            <a:ext cx="10905066" cy="5070854"/>
          </a:xfrm>
          <a:prstGeom prst="rect">
            <a:avLst/>
          </a:prstGeom>
        </p:spPr>
      </p:pic>
    </p:spTree>
    <p:extLst>
      <p:ext uri="{BB962C8B-B14F-4D97-AF65-F5344CB8AC3E}">
        <p14:creationId xmlns:p14="http://schemas.microsoft.com/office/powerpoint/2010/main" val="1061210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68BB9C-4CE8-3E38-17FF-774699D102DD}"/>
              </a:ext>
            </a:extLst>
          </p:cNvPr>
          <p:cNvSpPr>
            <a:spLocks noGrp="1"/>
          </p:cNvSpPr>
          <p:nvPr/>
        </p:nvSpPr>
        <p:spPr>
          <a:xfrm>
            <a:off x="575701" y="591080"/>
            <a:ext cx="11018520" cy="615553"/>
          </a:xfrm>
          <a:prstGeom prst="rect">
            <a:avLst/>
          </a:prstGeom>
        </p:spPr>
        <p:txBody>
          <a:bodyPr vert="horz" wrap="square" lIns="0" tIns="0" rIns="0" bIns="0" rtlCol="0" anchor="t">
            <a:normAutofit/>
          </a:bodyPr>
          <a:lstStyle>
            <a:lvl1pPr algn="ctr" defTabSz="932742" rtl="0" eaLnBrk="1" latinLnBrk="0" hangingPunct="1">
              <a:lnSpc>
                <a:spcPct val="100000"/>
              </a:lnSpc>
              <a:spcBef>
                <a:spcPct val="0"/>
              </a:spcBef>
              <a:buNone/>
              <a:defRPr lang="en-US" sz="4000" b="1" kern="1200" cap="none" spc="0" baseline="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algn="l"/>
            <a:r>
              <a:rPr lang="en-US">
                <a:solidFill>
                  <a:schemeClr val="tx1"/>
                </a:solidFill>
              </a:rPr>
              <a:t>.NET 9 Highlights</a:t>
            </a:r>
          </a:p>
        </p:txBody>
      </p:sp>
      <p:sp>
        <p:nvSpPr>
          <p:cNvPr id="4" name="TextBox 5">
            <a:extLst>
              <a:ext uri="{FF2B5EF4-FFF2-40B4-BE49-F238E27FC236}">
                <a16:creationId xmlns:a16="http://schemas.microsoft.com/office/drawing/2014/main" id="{2F412F7E-1F35-DCC1-E911-5A47620809BA}"/>
              </a:ext>
            </a:extLst>
          </p:cNvPr>
          <p:cNvSpPr txBox="1"/>
          <p:nvPr/>
        </p:nvSpPr>
        <p:spPr>
          <a:xfrm>
            <a:off x="3313992" y="3432279"/>
            <a:ext cx="2560320" cy="2834640"/>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Aft>
                <a:spcPts val="900"/>
              </a:spcAft>
              <a:defRPr/>
            </a:pPr>
            <a:r>
              <a:rPr lang="en-US" sz="1400">
                <a:cs typeface="Segoe UI"/>
              </a:rPr>
              <a:t>Simplified Blazor authentication</a:t>
            </a:r>
            <a:endParaRPr lang="en-US" sz="1400">
              <a:cs typeface="Segoe UI" panose="020B0502040204020203" pitchFamily="34" charset="0"/>
            </a:endParaRPr>
          </a:p>
          <a:p>
            <a:pPr lvl="0">
              <a:spcAft>
                <a:spcPts val="900"/>
              </a:spcAft>
              <a:defRPr/>
            </a:pPr>
            <a:r>
              <a:rPr lang="en-US" sz="1400">
                <a:cs typeface="Segoe UI"/>
              </a:rPr>
              <a:t>Improved integration with cloud-native services &amp; </a:t>
            </a:r>
            <a:r>
              <a:rPr lang="en-US" sz="1400" err="1">
                <a:cs typeface="Segoe UI"/>
              </a:rPr>
              <a:t>OpenTelemetry</a:t>
            </a:r>
            <a:endParaRPr lang="en-US" sz="1400">
              <a:cs typeface="Segoe UI"/>
            </a:endParaRPr>
          </a:p>
          <a:p>
            <a:pPr lvl="0">
              <a:spcAft>
                <a:spcPts val="900"/>
              </a:spcAft>
              <a:defRPr/>
            </a:pPr>
            <a:r>
              <a:rPr lang="en-US" sz="1400">
                <a:cs typeface="Segoe UI"/>
              </a:rPr>
              <a:t>Enhanced UI controls across Blazor, .NET MAUI, </a:t>
            </a:r>
            <a:r>
              <a:rPr lang="en-US" sz="1400" err="1">
                <a:cs typeface="Segoe UI"/>
              </a:rPr>
              <a:t>WinUI</a:t>
            </a:r>
            <a:r>
              <a:rPr lang="en-US" sz="1400">
                <a:cs typeface="Segoe UI"/>
              </a:rPr>
              <a:t> 3, WPF, and Windows Forms</a:t>
            </a:r>
          </a:p>
          <a:p>
            <a:pPr lvl="0">
              <a:spcAft>
                <a:spcPts val="900"/>
              </a:spcAft>
              <a:defRPr/>
            </a:pPr>
            <a:r>
              <a:rPr lang="en-US" sz="1400">
                <a:cs typeface="Segoe UI"/>
              </a:rPr>
              <a:t>dotnet restore auditing for known security vulnerabilities</a:t>
            </a:r>
          </a:p>
        </p:txBody>
      </p:sp>
      <p:sp>
        <p:nvSpPr>
          <p:cNvPr id="5" name="TextBox 6">
            <a:extLst>
              <a:ext uri="{FF2B5EF4-FFF2-40B4-BE49-F238E27FC236}">
                <a16:creationId xmlns:a16="http://schemas.microsoft.com/office/drawing/2014/main" id="{07FE9C3D-7993-F50B-AA28-96115954C28E}"/>
              </a:ext>
            </a:extLst>
          </p:cNvPr>
          <p:cNvSpPr txBox="1"/>
          <p:nvPr/>
        </p:nvSpPr>
        <p:spPr>
          <a:xfrm>
            <a:off x="6318186" y="3432279"/>
            <a:ext cx="2560320" cy="2834640"/>
          </a:xfrm>
          <a:prstGeom prst="rect">
            <a:avLst/>
          </a:prstGeom>
          <a:noFill/>
        </p:spPr>
        <p:txBody>
          <a:bodyPr wrap="square"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900"/>
              </a:spcAft>
              <a:defRPr/>
            </a:pPr>
            <a:r>
              <a:rPr lang="en-US" sz="1400">
                <a:cs typeface="Segoe UI" panose="020B0502040204020203" pitchFamily="34" charset="0"/>
              </a:rPr>
              <a:t>.NET AI Building Blocks with Microsoft.Extensions.AI</a:t>
            </a:r>
          </a:p>
          <a:p>
            <a:pPr lvl="0">
              <a:spcAft>
                <a:spcPts val="900"/>
              </a:spcAft>
              <a:defRPr/>
            </a:pPr>
            <a:r>
              <a:rPr lang="en-US" sz="1400">
                <a:cs typeface="Segoe UI" panose="020B0502040204020203" pitchFamily="34" charset="0"/>
              </a:rPr>
              <a:t>AI Tokenizers</a:t>
            </a:r>
          </a:p>
          <a:p>
            <a:pPr lvl="0">
              <a:spcAft>
                <a:spcPts val="900"/>
              </a:spcAft>
              <a:defRPr/>
            </a:pPr>
            <a:r>
              <a:rPr lang="en-US" sz="1400">
                <a:cs typeface="Segoe UI" panose="020B0502040204020203" pitchFamily="34" charset="0"/>
              </a:rPr>
              <a:t>Tensor&lt;T&gt;</a:t>
            </a:r>
          </a:p>
          <a:p>
            <a:pPr lvl="0">
              <a:spcAft>
                <a:spcPts val="900"/>
              </a:spcAft>
              <a:defRPr/>
            </a:pPr>
            <a:r>
              <a:rPr lang="en-US" sz="1400" err="1">
                <a:cs typeface="Segoe UI" panose="020B0502040204020203" pitchFamily="34" charset="0"/>
              </a:rPr>
              <a:t>TensorPrimitives</a:t>
            </a:r>
            <a:endParaRPr lang="en-US" sz="1400">
              <a:cs typeface="Segoe UI" panose="020B0502040204020203" pitchFamily="34" charset="0"/>
            </a:endParaRPr>
          </a:p>
          <a:p>
            <a:pPr lvl="0">
              <a:spcAft>
                <a:spcPts val="900"/>
              </a:spcAft>
              <a:defRPr/>
            </a:pPr>
            <a:r>
              <a:rPr lang="en-US" sz="1400">
                <a:cs typeface="Segoe UI" panose="020B0502040204020203" pitchFamily="34" charset="0"/>
              </a:rPr>
              <a:t>.NET SDKs for vector databases</a:t>
            </a:r>
          </a:p>
          <a:p>
            <a:pPr lvl="0">
              <a:spcAft>
                <a:spcPts val="900"/>
              </a:spcAft>
              <a:defRPr/>
            </a:pPr>
            <a:r>
              <a:rPr lang="en-US" sz="1400">
                <a:cs typeface="Segoe UI" panose="020B0502040204020203" pitchFamily="34" charset="0"/>
              </a:rPr>
              <a:t>Server-Sent Event Parser</a:t>
            </a:r>
          </a:p>
        </p:txBody>
      </p:sp>
      <p:sp>
        <p:nvSpPr>
          <p:cNvPr id="6" name="TextBox 7">
            <a:extLst>
              <a:ext uri="{FF2B5EF4-FFF2-40B4-BE49-F238E27FC236}">
                <a16:creationId xmlns:a16="http://schemas.microsoft.com/office/drawing/2014/main" id="{CADE6D6F-A4FA-7514-AE98-C8531D33AEC0}"/>
              </a:ext>
            </a:extLst>
          </p:cNvPr>
          <p:cNvSpPr txBox="1"/>
          <p:nvPr/>
        </p:nvSpPr>
        <p:spPr>
          <a:xfrm>
            <a:off x="309301" y="3432279"/>
            <a:ext cx="2560320" cy="2834640"/>
          </a:xfrm>
          <a:prstGeom prst="rect">
            <a:avLst/>
          </a:prstGeom>
          <a:noFill/>
        </p:spPr>
        <p:txBody>
          <a:bodyPr wrap="square"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Aft>
                <a:spcPts val="900"/>
              </a:spcAft>
              <a:defRPr/>
            </a:pPr>
            <a:r>
              <a:rPr lang="en-US" sz="1400">
                <a:cs typeface="Segoe UI" panose="020B0502040204020203" pitchFamily="34" charset="0"/>
              </a:rPr>
              <a:t>.NET Aspire for improved developer inner loop</a:t>
            </a:r>
          </a:p>
          <a:p>
            <a:pPr lvl="0">
              <a:spcAft>
                <a:spcPts val="900"/>
              </a:spcAft>
              <a:defRPr/>
            </a:pPr>
            <a:r>
              <a:rPr lang="en-US" sz="1400">
                <a:cs typeface="Segoe UI" panose="020B0502040204020203" pitchFamily="34" charset="0"/>
              </a:rPr>
              <a:t>Deeper GitHub Copilot integration in Visual Studio </a:t>
            </a:r>
          </a:p>
          <a:p>
            <a:pPr lvl="0">
              <a:spcAft>
                <a:spcPts val="900"/>
              </a:spcAft>
              <a:defRPr/>
            </a:pPr>
            <a:r>
              <a:rPr lang="en-US" sz="1400">
                <a:cs typeface="Segoe UI" panose="020B0502040204020203" pitchFamily="34" charset="0"/>
              </a:rPr>
              <a:t>Hot Reload enhancements </a:t>
            </a:r>
            <a:br>
              <a:rPr lang="en-US" sz="1400">
                <a:cs typeface="Segoe UI" panose="020B0502040204020203" pitchFamily="34" charset="0"/>
              </a:rPr>
            </a:br>
            <a:r>
              <a:rPr lang="en-US" sz="1400">
                <a:cs typeface="Segoe UI" panose="020B0502040204020203" pitchFamily="34" charset="0"/>
              </a:rPr>
              <a:t>in VS Code with C# Dev Kit</a:t>
            </a:r>
          </a:p>
          <a:p>
            <a:pPr lvl="0">
              <a:spcAft>
                <a:spcPts val="900"/>
              </a:spcAft>
              <a:defRPr/>
            </a:pPr>
            <a:r>
              <a:rPr lang="en-US" sz="1400">
                <a:cs typeface="Segoe UI" panose="020B0502040204020203" pitchFamily="34" charset="0"/>
              </a:rPr>
              <a:t>Refreshed build output highlighting</a:t>
            </a:r>
          </a:p>
        </p:txBody>
      </p:sp>
      <p:sp>
        <p:nvSpPr>
          <p:cNvPr id="7" name="TextBox 20">
            <a:extLst>
              <a:ext uri="{FF2B5EF4-FFF2-40B4-BE49-F238E27FC236}">
                <a16:creationId xmlns:a16="http://schemas.microsoft.com/office/drawing/2014/main" id="{9850222D-C294-3B27-0469-B82261E6DE7D}"/>
              </a:ext>
            </a:extLst>
          </p:cNvPr>
          <p:cNvSpPr txBox="1"/>
          <p:nvPr/>
        </p:nvSpPr>
        <p:spPr>
          <a:xfrm>
            <a:off x="3313992" y="2858359"/>
            <a:ext cx="2560320" cy="400110"/>
          </a:xfrm>
          <a:prstGeom prst="rect">
            <a:avLst/>
          </a:prstGeom>
          <a:noFill/>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effectLst/>
                <a:uLnTx/>
                <a:uFillTx/>
                <a:latin typeface="Open Sans SemiBold"/>
                <a:ea typeface="Open Sans SemiBold"/>
                <a:cs typeface="Open Sans SemiBold"/>
              </a:rPr>
              <a:t>Modern &amp; Secure</a:t>
            </a:r>
            <a:endParaRPr kumimoji="0" lang="en-US" sz="1600" i="0" u="none" strike="noStrike" kern="0" cap="none" spc="0" normalizeH="0" baseline="0" noProof="0">
              <a:ln>
                <a:noFill/>
              </a:ln>
              <a:effectLst/>
              <a:uLnTx/>
              <a:uFillTx/>
              <a:latin typeface="Open Sans SemiBold"/>
              <a:ea typeface="Open Sans SemiBold"/>
              <a:cs typeface="Open Sans SemiBold"/>
            </a:endParaRPr>
          </a:p>
        </p:txBody>
      </p:sp>
      <p:sp>
        <p:nvSpPr>
          <p:cNvPr id="8" name="TextBox 21">
            <a:extLst>
              <a:ext uri="{FF2B5EF4-FFF2-40B4-BE49-F238E27FC236}">
                <a16:creationId xmlns:a16="http://schemas.microsoft.com/office/drawing/2014/main" id="{A2792EEE-F106-C51C-AD78-C377DBC66BDD}"/>
              </a:ext>
            </a:extLst>
          </p:cNvPr>
          <p:cNvSpPr txBox="1"/>
          <p:nvPr/>
        </p:nvSpPr>
        <p:spPr>
          <a:xfrm>
            <a:off x="6318186" y="2858359"/>
            <a:ext cx="2560320" cy="400110"/>
          </a:xfrm>
          <a:prstGeom prst="rect">
            <a:avLst/>
          </a:prstGeom>
          <a:noFill/>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0">
                <a:latin typeface="Open Sans SemiBold"/>
                <a:ea typeface="Open Sans SemiBold"/>
                <a:cs typeface="Open Sans SemiBold"/>
              </a:rPr>
              <a:t>Intelligent</a:t>
            </a:r>
            <a:endParaRPr kumimoji="0" lang="en-US" sz="1600" i="0" u="none" strike="noStrike" kern="0" cap="none" spc="0" normalizeH="0" baseline="0" noProof="0">
              <a:ln>
                <a:noFill/>
              </a:ln>
              <a:effectLst/>
              <a:uLnTx/>
              <a:uFillTx/>
              <a:latin typeface="Open Sans SemiBold"/>
              <a:ea typeface="Open Sans SemiBold"/>
              <a:cs typeface="Open Sans SemiBold"/>
            </a:endParaRPr>
          </a:p>
        </p:txBody>
      </p:sp>
      <p:sp>
        <p:nvSpPr>
          <p:cNvPr id="9" name="TextBox 22">
            <a:extLst>
              <a:ext uri="{FF2B5EF4-FFF2-40B4-BE49-F238E27FC236}">
                <a16:creationId xmlns:a16="http://schemas.microsoft.com/office/drawing/2014/main" id="{8CC40475-4262-A169-8783-8A06CC10F191}"/>
              </a:ext>
            </a:extLst>
          </p:cNvPr>
          <p:cNvSpPr txBox="1"/>
          <p:nvPr/>
        </p:nvSpPr>
        <p:spPr>
          <a:xfrm>
            <a:off x="309301" y="2858359"/>
            <a:ext cx="2560320" cy="400110"/>
          </a:xfrm>
          <a:prstGeom prst="rect">
            <a:avLst/>
          </a:prstGeom>
          <a:noFill/>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effectLst/>
                <a:uLnTx/>
                <a:uFillTx/>
                <a:latin typeface="Open Sans SemiBold"/>
                <a:ea typeface="Open Sans SemiBold"/>
                <a:cs typeface="Open Sans SemiBold"/>
              </a:rPr>
              <a:t>Productive</a:t>
            </a:r>
            <a:endParaRPr kumimoji="0" lang="en-US" sz="1600" i="0" u="none" strike="noStrike" kern="0" cap="none" spc="0" normalizeH="0" baseline="0" noProof="0">
              <a:ln>
                <a:noFill/>
              </a:ln>
              <a:effectLst/>
              <a:uLnTx/>
              <a:uFillTx/>
              <a:latin typeface="Open Sans SemiBold"/>
              <a:ea typeface="Open Sans SemiBold"/>
              <a:cs typeface="Open Sans SemiBold"/>
            </a:endParaRPr>
          </a:p>
        </p:txBody>
      </p:sp>
      <p:grpSp>
        <p:nvGrpSpPr>
          <p:cNvPr id="10" name="Group 9">
            <a:extLst>
              <a:ext uri="{FF2B5EF4-FFF2-40B4-BE49-F238E27FC236}">
                <a16:creationId xmlns:a16="http://schemas.microsoft.com/office/drawing/2014/main" id="{0DD63941-547A-69B5-DE62-ECF6882792C3}"/>
              </a:ext>
              <a:ext uri="{C183D7F6-B498-43B3-948B-1728B52AA6E4}">
                <adec:decorative xmlns:adec="http://schemas.microsoft.com/office/drawing/2017/decorative" val="1"/>
              </a:ext>
            </a:extLst>
          </p:cNvPr>
          <p:cNvGrpSpPr/>
          <p:nvPr/>
        </p:nvGrpSpPr>
        <p:grpSpPr>
          <a:xfrm>
            <a:off x="1053568" y="1507026"/>
            <a:ext cx="1071787" cy="1071787"/>
            <a:chOff x="4502323" y="2876159"/>
            <a:chExt cx="1253304" cy="1253304"/>
          </a:xfrm>
        </p:grpSpPr>
        <p:sp>
          <p:nvSpPr>
            <p:cNvPr id="22" name="Oval 21">
              <a:extLst>
                <a:ext uri="{FF2B5EF4-FFF2-40B4-BE49-F238E27FC236}">
                  <a16:creationId xmlns:a16="http://schemas.microsoft.com/office/drawing/2014/main" id="{3352A773-1263-9BC1-BE84-386229C47A66}"/>
                </a:ext>
              </a:extLst>
            </p:cNvPr>
            <p:cNvSpPr/>
            <p:nvPr/>
          </p:nvSpPr>
          <p:spPr bwMode="auto">
            <a:xfrm>
              <a:off x="4502323" y="2876159"/>
              <a:ext cx="1253304" cy="1253304"/>
            </a:xfrm>
            <a:prstGeom prst="ellipse">
              <a:avLst/>
            </a:prstGeom>
            <a:gradFill>
              <a:gsLst>
                <a:gs pos="85000">
                  <a:srgbClr val="6C1CB2"/>
                </a:gs>
                <a:gs pos="0">
                  <a:srgbClr val="C03BC4"/>
                </a:gs>
              </a:gsLst>
              <a:path path="circle">
                <a:fillToRect l="100000" t="100000"/>
              </a:path>
            </a:gradFill>
            <a:effectLst/>
          </p:spPr>
          <p:txBody>
            <a:bodyPr wrap="squar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1600" kern="0" err="1">
                <a:ln w="3175">
                  <a:noFill/>
                </a:ln>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3" name="Graphic 46" descr="Gradient icon of a gear and a trending up arrow">
              <a:extLst>
                <a:ext uri="{FF2B5EF4-FFF2-40B4-BE49-F238E27FC236}">
                  <a16:creationId xmlns:a16="http://schemas.microsoft.com/office/drawing/2014/main" id="{C7C144C4-6F20-9688-BB2B-A0B8D32D702C}"/>
                </a:ext>
              </a:extLst>
            </p:cNvPr>
            <p:cNvSpPr>
              <a:spLocks noChangeAspect="1"/>
            </p:cNvSpPr>
            <p:nvPr/>
          </p:nvSpPr>
          <p:spPr>
            <a:xfrm>
              <a:off x="4796023" y="3321062"/>
              <a:ext cx="665904" cy="363500"/>
            </a:xfrm>
            <a:custGeom>
              <a:avLst/>
              <a:gdLst>
                <a:gd name="connsiteX0" fmla="*/ 347668 w 405250"/>
                <a:gd name="connsiteY0" fmla="*/ 0 h 401315"/>
                <a:gd name="connsiteX1" fmla="*/ 368120 w 405250"/>
                <a:gd name="connsiteY1" fmla="*/ 20451 h 401315"/>
                <a:gd name="connsiteX2" fmla="*/ 368120 w 405250"/>
                <a:gd name="connsiteY2" fmla="*/ 122706 h 401315"/>
                <a:gd name="connsiteX3" fmla="*/ 347668 w 405250"/>
                <a:gd name="connsiteY3" fmla="*/ 143157 h 401315"/>
                <a:gd name="connsiteX4" fmla="*/ 327217 w 405250"/>
                <a:gd name="connsiteY4" fmla="*/ 122706 h 401315"/>
                <a:gd name="connsiteX5" fmla="*/ 327217 w 405250"/>
                <a:gd name="connsiteY5" fmla="*/ 69824 h 401315"/>
                <a:gd name="connsiteX6" fmla="*/ 208746 w 405250"/>
                <a:gd name="connsiteY6" fmla="*/ 188295 h 401315"/>
                <a:gd name="connsiteX7" fmla="*/ 194285 w 405250"/>
                <a:gd name="connsiteY7" fmla="*/ 194285 h 401315"/>
                <a:gd name="connsiteX8" fmla="*/ 179824 w 405250"/>
                <a:gd name="connsiteY8" fmla="*/ 188295 h 401315"/>
                <a:gd name="connsiteX9" fmla="*/ 143158 w 405250"/>
                <a:gd name="connsiteY9" fmla="*/ 151628 h 401315"/>
                <a:gd name="connsiteX10" fmla="*/ 34912 w 405250"/>
                <a:gd name="connsiteY10" fmla="*/ 259874 h 401315"/>
                <a:gd name="connsiteX11" fmla="*/ 5990 w 405250"/>
                <a:gd name="connsiteY11" fmla="*/ 259874 h 401315"/>
                <a:gd name="connsiteX12" fmla="*/ 5990 w 405250"/>
                <a:gd name="connsiteY12" fmla="*/ 230952 h 401315"/>
                <a:gd name="connsiteX13" fmla="*/ 128696 w 405250"/>
                <a:gd name="connsiteY13" fmla="*/ 108245 h 401315"/>
                <a:gd name="connsiteX14" fmla="*/ 143158 w 405250"/>
                <a:gd name="connsiteY14" fmla="*/ 102255 h 401315"/>
                <a:gd name="connsiteX15" fmla="*/ 157619 w 405250"/>
                <a:gd name="connsiteY15" fmla="*/ 108245 h 401315"/>
                <a:gd name="connsiteX16" fmla="*/ 194285 w 405250"/>
                <a:gd name="connsiteY16" fmla="*/ 144912 h 401315"/>
                <a:gd name="connsiteX17" fmla="*/ 298295 w 405250"/>
                <a:gd name="connsiteY17" fmla="*/ 40902 h 401315"/>
                <a:gd name="connsiteX18" fmla="*/ 245413 w 405250"/>
                <a:gd name="connsiteY18" fmla="*/ 40902 h 401315"/>
                <a:gd name="connsiteX19" fmla="*/ 224962 w 405250"/>
                <a:gd name="connsiteY19" fmla="*/ 20451 h 401315"/>
                <a:gd name="connsiteX20" fmla="*/ 245413 w 405250"/>
                <a:gd name="connsiteY20" fmla="*/ 0 h 401315"/>
                <a:gd name="connsiteX21" fmla="*/ 347668 w 405250"/>
                <a:gd name="connsiteY21" fmla="*/ 0 h 401315"/>
                <a:gd name="connsiteX22" fmla="*/ 230653 w 405250"/>
                <a:gd name="connsiteY22" fmla="*/ 224463 h 401315"/>
                <a:gd name="connsiteX23" fmla="*/ 201179 w 405250"/>
                <a:gd name="connsiteY23" fmla="*/ 275513 h 401315"/>
                <a:gd name="connsiteX24" fmla="*/ 189232 w 405250"/>
                <a:gd name="connsiteY24" fmla="*/ 278468 h 401315"/>
                <a:gd name="connsiteX25" fmla="*/ 187837 w 405250"/>
                <a:gd name="connsiteY25" fmla="*/ 296541 h 401315"/>
                <a:gd name="connsiteX26" fmla="*/ 189363 w 405250"/>
                <a:gd name="connsiteY26" fmla="*/ 315425 h 401315"/>
                <a:gd name="connsiteX27" fmla="*/ 200394 w 405250"/>
                <a:gd name="connsiteY27" fmla="*/ 318082 h 401315"/>
                <a:gd name="connsiteX28" fmla="*/ 230048 w 405250"/>
                <a:gd name="connsiteY28" fmla="*/ 369424 h 401315"/>
                <a:gd name="connsiteX29" fmla="*/ 226238 w 405250"/>
                <a:gd name="connsiteY29" fmla="*/ 382335 h 401315"/>
                <a:gd name="connsiteX30" fmla="*/ 256592 w 405250"/>
                <a:gd name="connsiteY30" fmla="*/ 401181 h 401315"/>
                <a:gd name="connsiteX31" fmla="*/ 266680 w 405250"/>
                <a:gd name="connsiteY31" fmla="*/ 390573 h 401315"/>
                <a:gd name="connsiteX32" fmla="*/ 325970 w 405250"/>
                <a:gd name="connsiteY32" fmla="*/ 390583 h 401315"/>
                <a:gd name="connsiteX33" fmla="*/ 336169 w 405250"/>
                <a:gd name="connsiteY33" fmla="*/ 401316 h 401315"/>
                <a:gd name="connsiteX34" fmla="*/ 366494 w 405250"/>
                <a:gd name="connsiteY34" fmla="*/ 382646 h 401315"/>
                <a:gd name="connsiteX35" fmla="*/ 362442 w 405250"/>
                <a:gd name="connsiteY35" fmla="*/ 368619 h 401315"/>
                <a:gd name="connsiteX36" fmla="*/ 391916 w 405250"/>
                <a:gd name="connsiteY36" fmla="*/ 317566 h 401315"/>
                <a:gd name="connsiteX37" fmla="*/ 403856 w 405250"/>
                <a:gd name="connsiteY37" fmla="*/ 314613 h 401315"/>
                <a:gd name="connsiteX38" fmla="*/ 405250 w 405250"/>
                <a:gd name="connsiteY38" fmla="*/ 296541 h 401315"/>
                <a:gd name="connsiteX39" fmla="*/ 403725 w 405250"/>
                <a:gd name="connsiteY39" fmla="*/ 277652 h 401315"/>
                <a:gd name="connsiteX40" fmla="*/ 392702 w 405250"/>
                <a:gd name="connsiteY40" fmla="*/ 274998 h 401315"/>
                <a:gd name="connsiteX41" fmla="*/ 363050 w 405250"/>
                <a:gd name="connsiteY41" fmla="*/ 223655 h 401315"/>
                <a:gd name="connsiteX42" fmla="*/ 366856 w 405250"/>
                <a:gd name="connsiteY42" fmla="*/ 210753 h 401315"/>
                <a:gd name="connsiteX43" fmla="*/ 336502 w 405250"/>
                <a:gd name="connsiteY43" fmla="*/ 191903 h 401315"/>
                <a:gd name="connsiteX44" fmla="*/ 326418 w 405250"/>
                <a:gd name="connsiteY44" fmla="*/ 202507 h 401315"/>
                <a:gd name="connsiteX45" fmla="*/ 267128 w 405250"/>
                <a:gd name="connsiteY45" fmla="*/ 202496 h 401315"/>
                <a:gd name="connsiteX46" fmla="*/ 256927 w 405250"/>
                <a:gd name="connsiteY46" fmla="*/ 191764 h 401315"/>
                <a:gd name="connsiteX47" fmla="*/ 226602 w 405250"/>
                <a:gd name="connsiteY47" fmla="*/ 210429 h 401315"/>
                <a:gd name="connsiteX48" fmla="*/ 230653 w 405250"/>
                <a:gd name="connsiteY48" fmla="*/ 224463 h 401315"/>
                <a:gd name="connsiteX49" fmla="*/ 296543 w 405250"/>
                <a:gd name="connsiteY49" fmla="*/ 327217 h 401315"/>
                <a:gd name="connsiteX50" fmla="*/ 266897 w 405250"/>
                <a:gd name="connsiteY50" fmla="*/ 296541 h 401315"/>
                <a:gd name="connsiteX51" fmla="*/ 296543 w 405250"/>
                <a:gd name="connsiteY51" fmla="*/ 265864 h 401315"/>
                <a:gd name="connsiteX52" fmla="*/ 326191 w 405250"/>
                <a:gd name="connsiteY52" fmla="*/ 296541 h 401315"/>
                <a:gd name="connsiteX53" fmla="*/ 296543 w 405250"/>
                <a:gd name="connsiteY53" fmla="*/ 327217 h 40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05250" h="401315">
                  <a:moveTo>
                    <a:pt x="347668" y="0"/>
                  </a:moveTo>
                  <a:cubicBezTo>
                    <a:pt x="358964" y="0"/>
                    <a:pt x="368120" y="9157"/>
                    <a:pt x="368120" y="20451"/>
                  </a:cubicBezTo>
                  <a:lnTo>
                    <a:pt x="368120" y="122706"/>
                  </a:lnTo>
                  <a:cubicBezTo>
                    <a:pt x="368120" y="134001"/>
                    <a:pt x="358964" y="143157"/>
                    <a:pt x="347668" y="143157"/>
                  </a:cubicBezTo>
                  <a:cubicBezTo>
                    <a:pt x="336373" y="143157"/>
                    <a:pt x="327217" y="134001"/>
                    <a:pt x="327217" y="122706"/>
                  </a:cubicBezTo>
                  <a:lnTo>
                    <a:pt x="327217" y="69824"/>
                  </a:lnTo>
                  <a:lnTo>
                    <a:pt x="208746" y="188295"/>
                  </a:lnTo>
                  <a:cubicBezTo>
                    <a:pt x="204912" y="192130"/>
                    <a:pt x="199709" y="194285"/>
                    <a:pt x="194285" y="194285"/>
                  </a:cubicBezTo>
                  <a:cubicBezTo>
                    <a:pt x="188862" y="194285"/>
                    <a:pt x="183659" y="192130"/>
                    <a:pt x="179824" y="188295"/>
                  </a:cubicBezTo>
                  <a:lnTo>
                    <a:pt x="143158" y="151628"/>
                  </a:lnTo>
                  <a:lnTo>
                    <a:pt x="34912" y="259874"/>
                  </a:lnTo>
                  <a:cubicBezTo>
                    <a:pt x="26926" y="267860"/>
                    <a:pt x="13977" y="267860"/>
                    <a:pt x="5990" y="259874"/>
                  </a:cubicBezTo>
                  <a:cubicBezTo>
                    <a:pt x="-1997" y="251888"/>
                    <a:pt x="-1997" y="238938"/>
                    <a:pt x="5990" y="230952"/>
                  </a:cubicBezTo>
                  <a:lnTo>
                    <a:pt x="128696" y="108245"/>
                  </a:lnTo>
                  <a:cubicBezTo>
                    <a:pt x="132532" y="104410"/>
                    <a:pt x="137734" y="102255"/>
                    <a:pt x="143158" y="102255"/>
                  </a:cubicBezTo>
                  <a:cubicBezTo>
                    <a:pt x="148581" y="102255"/>
                    <a:pt x="153784" y="104410"/>
                    <a:pt x="157619" y="108245"/>
                  </a:cubicBezTo>
                  <a:lnTo>
                    <a:pt x="194285" y="144912"/>
                  </a:lnTo>
                  <a:lnTo>
                    <a:pt x="298295" y="40902"/>
                  </a:lnTo>
                  <a:lnTo>
                    <a:pt x="245413" y="40902"/>
                  </a:lnTo>
                  <a:cubicBezTo>
                    <a:pt x="234118" y="40902"/>
                    <a:pt x="224962" y="31746"/>
                    <a:pt x="224962" y="20451"/>
                  </a:cubicBezTo>
                  <a:cubicBezTo>
                    <a:pt x="224962" y="9156"/>
                    <a:pt x="234118" y="0"/>
                    <a:pt x="245413" y="0"/>
                  </a:cubicBezTo>
                  <a:lnTo>
                    <a:pt x="347668" y="0"/>
                  </a:lnTo>
                  <a:close/>
                  <a:moveTo>
                    <a:pt x="230653" y="224463"/>
                  </a:moveTo>
                  <a:cubicBezTo>
                    <a:pt x="237091" y="246759"/>
                    <a:pt x="223708" y="269938"/>
                    <a:pt x="201179" y="275513"/>
                  </a:cubicBezTo>
                  <a:lnTo>
                    <a:pt x="189232" y="278468"/>
                  </a:lnTo>
                  <a:cubicBezTo>
                    <a:pt x="188314" y="284352"/>
                    <a:pt x="187837" y="290389"/>
                    <a:pt x="187837" y="296541"/>
                  </a:cubicBezTo>
                  <a:cubicBezTo>
                    <a:pt x="187837" y="302977"/>
                    <a:pt x="188359" y="309286"/>
                    <a:pt x="189363" y="315425"/>
                  </a:cubicBezTo>
                  <a:lnTo>
                    <a:pt x="200394" y="318082"/>
                  </a:lnTo>
                  <a:cubicBezTo>
                    <a:pt x="223146" y="323561"/>
                    <a:pt x="236672" y="346979"/>
                    <a:pt x="230048" y="369424"/>
                  </a:cubicBezTo>
                  <a:lnTo>
                    <a:pt x="226238" y="382335"/>
                  </a:lnTo>
                  <a:cubicBezTo>
                    <a:pt x="235220" y="390221"/>
                    <a:pt x="245454" y="396626"/>
                    <a:pt x="256592" y="401181"/>
                  </a:cubicBezTo>
                  <a:lnTo>
                    <a:pt x="266680" y="390573"/>
                  </a:lnTo>
                  <a:cubicBezTo>
                    <a:pt x="282806" y="373615"/>
                    <a:pt x="309848" y="373619"/>
                    <a:pt x="325970" y="390583"/>
                  </a:cubicBezTo>
                  <a:lnTo>
                    <a:pt x="336169" y="401316"/>
                  </a:lnTo>
                  <a:cubicBezTo>
                    <a:pt x="347284" y="396810"/>
                    <a:pt x="357509" y="390466"/>
                    <a:pt x="366494" y="382646"/>
                  </a:cubicBezTo>
                  <a:lnTo>
                    <a:pt x="362442" y="368619"/>
                  </a:lnTo>
                  <a:cubicBezTo>
                    <a:pt x="356006" y="346321"/>
                    <a:pt x="369390" y="323141"/>
                    <a:pt x="391916" y="317566"/>
                  </a:cubicBezTo>
                  <a:lnTo>
                    <a:pt x="403856" y="314613"/>
                  </a:lnTo>
                  <a:cubicBezTo>
                    <a:pt x="404774" y="308730"/>
                    <a:pt x="405250" y="302692"/>
                    <a:pt x="405250" y="296541"/>
                  </a:cubicBezTo>
                  <a:cubicBezTo>
                    <a:pt x="405250" y="290105"/>
                    <a:pt x="404729" y="283794"/>
                    <a:pt x="403725" y="277652"/>
                  </a:cubicBezTo>
                  <a:lnTo>
                    <a:pt x="392702" y="274998"/>
                  </a:lnTo>
                  <a:cubicBezTo>
                    <a:pt x="369950" y="269519"/>
                    <a:pt x="356426" y="246102"/>
                    <a:pt x="363050" y="223655"/>
                  </a:cubicBezTo>
                  <a:lnTo>
                    <a:pt x="366856" y="210753"/>
                  </a:lnTo>
                  <a:cubicBezTo>
                    <a:pt x="357876" y="202865"/>
                    <a:pt x="347640" y="196459"/>
                    <a:pt x="336502" y="191903"/>
                  </a:cubicBezTo>
                  <a:lnTo>
                    <a:pt x="326418" y="202507"/>
                  </a:lnTo>
                  <a:cubicBezTo>
                    <a:pt x="310292" y="219467"/>
                    <a:pt x="283250" y="219461"/>
                    <a:pt x="267128" y="202496"/>
                  </a:cubicBezTo>
                  <a:lnTo>
                    <a:pt x="256927" y="191764"/>
                  </a:lnTo>
                  <a:cubicBezTo>
                    <a:pt x="245812" y="196267"/>
                    <a:pt x="235586" y="202609"/>
                    <a:pt x="226602" y="210429"/>
                  </a:cubicBezTo>
                  <a:lnTo>
                    <a:pt x="230653" y="224463"/>
                  </a:lnTo>
                  <a:close/>
                  <a:moveTo>
                    <a:pt x="296543" y="327217"/>
                  </a:moveTo>
                  <a:cubicBezTo>
                    <a:pt x="280170" y="327217"/>
                    <a:pt x="266897" y="313482"/>
                    <a:pt x="266897" y="296541"/>
                  </a:cubicBezTo>
                  <a:cubicBezTo>
                    <a:pt x="266897" y="279599"/>
                    <a:pt x="280170" y="265864"/>
                    <a:pt x="296543" y="265864"/>
                  </a:cubicBezTo>
                  <a:cubicBezTo>
                    <a:pt x="312918" y="265864"/>
                    <a:pt x="326191" y="279599"/>
                    <a:pt x="326191" y="296541"/>
                  </a:cubicBezTo>
                  <a:cubicBezTo>
                    <a:pt x="326191" y="313482"/>
                    <a:pt x="312918" y="327217"/>
                    <a:pt x="296543" y="327217"/>
                  </a:cubicBezTo>
                  <a:close/>
                </a:path>
              </a:pathLst>
            </a:custGeom>
            <a:solidFill>
              <a:schemeClr val="bg1"/>
            </a:solidFill>
            <a:effectLst/>
          </p:spPr>
          <p:txBody>
            <a:bodyPr wrap="square" lIns="0" tIns="18288" rIns="0" bIns="4572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1600" b="1">
                <a:ln w="3175">
                  <a:noFill/>
                </a:ln>
                <a:latin typeface="Segoe UI Variable Text Semibold" pitchFamily="2" charset="0"/>
                <a:cs typeface="Segoe UI" pitchFamily="34" charset="0"/>
              </a:endParaRPr>
            </a:p>
          </p:txBody>
        </p:sp>
      </p:grpSp>
      <p:grpSp>
        <p:nvGrpSpPr>
          <p:cNvPr id="11" name="Group 10">
            <a:extLst>
              <a:ext uri="{FF2B5EF4-FFF2-40B4-BE49-F238E27FC236}">
                <a16:creationId xmlns:a16="http://schemas.microsoft.com/office/drawing/2014/main" id="{3718C8D9-4293-AA73-6E86-24C9DD24CB76}"/>
              </a:ext>
              <a:ext uri="{C183D7F6-B498-43B3-948B-1728B52AA6E4}">
                <adec:decorative xmlns:adec="http://schemas.microsoft.com/office/drawing/2017/decorative" val="1"/>
              </a:ext>
            </a:extLst>
          </p:cNvPr>
          <p:cNvGrpSpPr/>
          <p:nvPr/>
        </p:nvGrpSpPr>
        <p:grpSpPr>
          <a:xfrm>
            <a:off x="4058259" y="1507026"/>
            <a:ext cx="1071787" cy="1071787"/>
            <a:chOff x="6436374" y="2876159"/>
            <a:chExt cx="1253304" cy="1253304"/>
          </a:xfrm>
        </p:grpSpPr>
        <p:sp>
          <p:nvSpPr>
            <p:cNvPr id="20" name="Oval 19">
              <a:extLst>
                <a:ext uri="{FF2B5EF4-FFF2-40B4-BE49-F238E27FC236}">
                  <a16:creationId xmlns:a16="http://schemas.microsoft.com/office/drawing/2014/main" id="{C19CE666-8890-1BAF-194B-E8B0EABA12E0}"/>
                </a:ext>
              </a:extLst>
            </p:cNvPr>
            <p:cNvSpPr/>
            <p:nvPr/>
          </p:nvSpPr>
          <p:spPr bwMode="auto">
            <a:xfrm>
              <a:off x="6436374" y="2876159"/>
              <a:ext cx="1253304" cy="1253304"/>
            </a:xfrm>
            <a:prstGeom prst="ellipse">
              <a:avLst/>
            </a:prstGeom>
            <a:gradFill>
              <a:gsLst>
                <a:gs pos="85000">
                  <a:srgbClr val="6C1CB2"/>
                </a:gs>
                <a:gs pos="0">
                  <a:srgbClr val="C03BC4"/>
                </a:gs>
              </a:gsLst>
              <a:path path="circle">
                <a:fillToRect l="100000" t="100000"/>
              </a:path>
            </a:gradFill>
            <a:effectLst/>
          </p:spPr>
          <p:txBody>
            <a:bodyPr wrap="squar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1600" kern="0" err="1">
                <a:ln w="3175">
                  <a:noFill/>
                </a:ln>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1" name="Freeform: Shape 20">
              <a:extLst>
                <a:ext uri="{FF2B5EF4-FFF2-40B4-BE49-F238E27FC236}">
                  <a16:creationId xmlns:a16="http://schemas.microsoft.com/office/drawing/2014/main" id="{7568881F-833E-EBA9-011C-6BD0C0BD9D1F}"/>
                </a:ext>
                <a:ext uri="{C183D7F6-B498-43B3-948B-1728B52AA6E4}">
                  <adec:decorative xmlns:adec="http://schemas.microsoft.com/office/drawing/2017/decorative" val="1"/>
                </a:ext>
              </a:extLst>
            </p:cNvPr>
            <p:cNvSpPr/>
            <p:nvPr/>
          </p:nvSpPr>
          <p:spPr>
            <a:xfrm>
              <a:off x="6731429" y="3214163"/>
              <a:ext cx="663194" cy="577296"/>
            </a:xfrm>
            <a:custGeom>
              <a:avLst/>
              <a:gdLst>
                <a:gd name="connsiteX0" fmla="*/ 307542 w 352049"/>
                <a:gd name="connsiteY0" fmla="*/ 205049 h 306451"/>
                <a:gd name="connsiteX1" fmla="*/ 347547 w 352049"/>
                <a:gd name="connsiteY1" fmla="*/ 237053 h 306451"/>
                <a:gd name="connsiteX2" fmla="*/ 349419 w 352049"/>
                <a:gd name="connsiteY2" fmla="*/ 253920 h 306451"/>
                <a:gd name="connsiteX3" fmla="*/ 349419 w 352049"/>
                <a:gd name="connsiteY3" fmla="*/ 253936 h 306451"/>
                <a:gd name="connsiteX4" fmla="*/ 349408 w 352049"/>
                <a:gd name="connsiteY4" fmla="*/ 253950 h 306451"/>
                <a:gd name="connsiteX5" fmla="*/ 332537 w 352049"/>
                <a:gd name="connsiteY5" fmla="*/ 255808 h 306451"/>
                <a:gd name="connsiteX6" fmla="*/ 292532 w 352049"/>
                <a:gd name="connsiteY6" fmla="*/ 223804 h 306451"/>
                <a:gd name="connsiteX7" fmla="*/ 290660 w 352049"/>
                <a:gd name="connsiteY7" fmla="*/ 206922 h 306451"/>
                <a:gd name="connsiteX8" fmla="*/ 307542 w 352049"/>
                <a:gd name="connsiteY8" fmla="*/ 205049 h 306451"/>
                <a:gd name="connsiteX9" fmla="*/ 44517 w 352049"/>
                <a:gd name="connsiteY9" fmla="*/ 205049 h 306451"/>
                <a:gd name="connsiteX10" fmla="*/ 61391 w 352049"/>
                <a:gd name="connsiteY10" fmla="*/ 206930 h 306451"/>
                <a:gd name="connsiteX11" fmla="*/ 59511 w 352049"/>
                <a:gd name="connsiteY11" fmla="*/ 223804 h 306451"/>
                <a:gd name="connsiteX12" fmla="*/ 19506 w 352049"/>
                <a:gd name="connsiteY12" fmla="*/ 255808 h 306451"/>
                <a:gd name="connsiteX13" fmla="*/ 2632 w 352049"/>
                <a:gd name="connsiteY13" fmla="*/ 253928 h 306451"/>
                <a:gd name="connsiteX14" fmla="*/ 4512 w 352049"/>
                <a:gd name="connsiteY14" fmla="*/ 237053 h 306451"/>
                <a:gd name="connsiteX15" fmla="*/ 19506 w 352049"/>
                <a:gd name="connsiteY15" fmla="*/ 21027 h 306451"/>
                <a:gd name="connsiteX16" fmla="*/ 59511 w 352049"/>
                <a:gd name="connsiteY16" fmla="*/ 53031 h 306451"/>
                <a:gd name="connsiteX17" fmla="*/ 61391 w 352049"/>
                <a:gd name="connsiteY17" fmla="*/ 69905 h 306451"/>
                <a:gd name="connsiteX18" fmla="*/ 44517 w 352049"/>
                <a:gd name="connsiteY18" fmla="*/ 71785 h 306451"/>
                <a:gd name="connsiteX19" fmla="*/ 4512 w 352049"/>
                <a:gd name="connsiteY19" fmla="*/ 39781 h 306451"/>
                <a:gd name="connsiteX20" fmla="*/ 2624 w 352049"/>
                <a:gd name="connsiteY20" fmla="*/ 22915 h 306451"/>
                <a:gd name="connsiteX21" fmla="*/ 2637 w 352049"/>
                <a:gd name="connsiteY21" fmla="*/ 22899 h 306451"/>
                <a:gd name="connsiteX22" fmla="*/ 19506 w 352049"/>
                <a:gd name="connsiteY22" fmla="*/ 21027 h 306451"/>
                <a:gd name="connsiteX23" fmla="*/ 332537 w 352049"/>
                <a:gd name="connsiteY23" fmla="*/ 21026 h 306451"/>
                <a:gd name="connsiteX24" fmla="*/ 349406 w 352049"/>
                <a:gd name="connsiteY24" fmla="*/ 22898 h 306451"/>
                <a:gd name="connsiteX25" fmla="*/ 349419 w 352049"/>
                <a:gd name="connsiteY25" fmla="*/ 22915 h 306451"/>
                <a:gd name="connsiteX26" fmla="*/ 347547 w 352049"/>
                <a:gd name="connsiteY26" fmla="*/ 39781 h 306451"/>
                <a:gd name="connsiteX27" fmla="*/ 307542 w 352049"/>
                <a:gd name="connsiteY27" fmla="*/ 71785 h 306451"/>
                <a:gd name="connsiteX28" fmla="*/ 290660 w 352049"/>
                <a:gd name="connsiteY28" fmla="*/ 69913 h 306451"/>
                <a:gd name="connsiteX29" fmla="*/ 292532 w 352049"/>
                <a:gd name="connsiteY29" fmla="*/ 53030 h 306451"/>
                <a:gd name="connsiteX30" fmla="*/ 176030 w 352049"/>
                <a:gd name="connsiteY30" fmla="*/ 0 h 306451"/>
                <a:gd name="connsiteX31" fmla="*/ 195400 w 352049"/>
                <a:gd name="connsiteY31" fmla="*/ 12050 h 306451"/>
                <a:gd name="connsiteX32" fmla="*/ 195384 w 352049"/>
                <a:gd name="connsiteY32" fmla="*/ 12050 h 306451"/>
                <a:gd name="connsiteX33" fmla="*/ 233148 w 352049"/>
                <a:gd name="connsiteY33" fmla="*/ 88491 h 306451"/>
                <a:gd name="connsiteX34" fmla="*/ 317495 w 352049"/>
                <a:gd name="connsiteY34" fmla="*/ 100749 h 306451"/>
                <a:gd name="connsiteX35" fmla="*/ 329480 w 352049"/>
                <a:gd name="connsiteY35" fmla="*/ 137601 h 306451"/>
                <a:gd name="connsiteX36" fmla="*/ 268433 w 352049"/>
                <a:gd name="connsiteY36" fmla="*/ 197129 h 306451"/>
                <a:gd name="connsiteX37" fmla="*/ 282835 w 352049"/>
                <a:gd name="connsiteY37" fmla="*/ 281139 h 306451"/>
                <a:gd name="connsiteX38" fmla="*/ 251487 w 352049"/>
                <a:gd name="connsiteY38" fmla="*/ 303926 h 306451"/>
                <a:gd name="connsiteX39" fmla="*/ 176021 w 352049"/>
                <a:gd name="connsiteY39" fmla="*/ 264241 h 306451"/>
                <a:gd name="connsiteX40" fmla="*/ 100556 w 352049"/>
                <a:gd name="connsiteY40" fmla="*/ 303926 h 306451"/>
                <a:gd name="connsiteX41" fmla="*/ 69224 w 352049"/>
                <a:gd name="connsiteY41" fmla="*/ 281139 h 306451"/>
                <a:gd name="connsiteX42" fmla="*/ 83626 w 352049"/>
                <a:gd name="connsiteY42" fmla="*/ 197129 h 306451"/>
                <a:gd name="connsiteX43" fmla="*/ 22578 w 352049"/>
                <a:gd name="connsiteY43" fmla="*/ 137601 h 306451"/>
                <a:gd name="connsiteX44" fmla="*/ 34548 w 352049"/>
                <a:gd name="connsiteY44" fmla="*/ 100749 h 306451"/>
                <a:gd name="connsiteX45" fmla="*/ 118926 w 352049"/>
                <a:gd name="connsiteY45" fmla="*/ 88491 h 306451"/>
                <a:gd name="connsiteX46" fmla="*/ 156659 w 352049"/>
                <a:gd name="connsiteY46" fmla="*/ 12050 h 306451"/>
                <a:gd name="connsiteX47" fmla="*/ 176030 w 352049"/>
                <a:gd name="connsiteY47" fmla="*/ 0 h 30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2049" h="306451">
                  <a:moveTo>
                    <a:pt x="307542" y="205049"/>
                  </a:moveTo>
                  <a:lnTo>
                    <a:pt x="347547" y="237053"/>
                  </a:lnTo>
                  <a:cubicBezTo>
                    <a:pt x="352720" y="241195"/>
                    <a:pt x="353559" y="248744"/>
                    <a:pt x="349419" y="253920"/>
                  </a:cubicBezTo>
                  <a:lnTo>
                    <a:pt x="349419" y="253936"/>
                  </a:lnTo>
                  <a:cubicBezTo>
                    <a:pt x="349416" y="253940"/>
                    <a:pt x="349411" y="253945"/>
                    <a:pt x="349408" y="253950"/>
                  </a:cubicBezTo>
                  <a:cubicBezTo>
                    <a:pt x="345262" y="259122"/>
                    <a:pt x="337709" y="259954"/>
                    <a:pt x="332537" y="255808"/>
                  </a:cubicBezTo>
                  <a:lnTo>
                    <a:pt x="292532" y="223804"/>
                  </a:lnTo>
                  <a:cubicBezTo>
                    <a:pt x="287354" y="219659"/>
                    <a:pt x="286515" y="212100"/>
                    <a:pt x="290660" y="206922"/>
                  </a:cubicBezTo>
                  <a:cubicBezTo>
                    <a:pt x="294804" y="201743"/>
                    <a:pt x="302364" y="200905"/>
                    <a:pt x="307542" y="205049"/>
                  </a:cubicBezTo>
                  <a:close/>
                  <a:moveTo>
                    <a:pt x="44517" y="205049"/>
                  </a:moveTo>
                  <a:cubicBezTo>
                    <a:pt x="49696" y="200910"/>
                    <a:pt x="57251" y="201751"/>
                    <a:pt x="61391" y="206930"/>
                  </a:cubicBezTo>
                  <a:cubicBezTo>
                    <a:pt x="65532" y="212108"/>
                    <a:pt x="64690" y="219664"/>
                    <a:pt x="59511" y="223804"/>
                  </a:cubicBezTo>
                  <a:lnTo>
                    <a:pt x="19506" y="255808"/>
                  </a:lnTo>
                  <a:cubicBezTo>
                    <a:pt x="14327" y="259947"/>
                    <a:pt x="6772" y="259106"/>
                    <a:pt x="2632" y="253928"/>
                  </a:cubicBezTo>
                  <a:cubicBezTo>
                    <a:pt x="-1509" y="248749"/>
                    <a:pt x="-667" y="241193"/>
                    <a:pt x="4512" y="237053"/>
                  </a:cubicBezTo>
                  <a:close/>
                  <a:moveTo>
                    <a:pt x="19506" y="21027"/>
                  </a:moveTo>
                  <a:lnTo>
                    <a:pt x="59511" y="53031"/>
                  </a:lnTo>
                  <a:cubicBezTo>
                    <a:pt x="64690" y="57171"/>
                    <a:pt x="65531" y="64726"/>
                    <a:pt x="61391" y="69905"/>
                  </a:cubicBezTo>
                  <a:cubicBezTo>
                    <a:pt x="57250" y="75084"/>
                    <a:pt x="49696" y="75925"/>
                    <a:pt x="44517" y="71785"/>
                  </a:cubicBezTo>
                  <a:lnTo>
                    <a:pt x="4512" y="39781"/>
                  </a:lnTo>
                  <a:cubicBezTo>
                    <a:pt x="-667" y="35645"/>
                    <a:pt x="-1512" y="28094"/>
                    <a:pt x="2624" y="22915"/>
                  </a:cubicBezTo>
                  <a:cubicBezTo>
                    <a:pt x="2628" y="22909"/>
                    <a:pt x="2632" y="22904"/>
                    <a:pt x="2637" y="22899"/>
                  </a:cubicBezTo>
                  <a:cubicBezTo>
                    <a:pt x="6778" y="17723"/>
                    <a:pt x="14330" y="16885"/>
                    <a:pt x="19506" y="21027"/>
                  </a:cubicBezTo>
                  <a:close/>
                  <a:moveTo>
                    <a:pt x="332537" y="21026"/>
                  </a:moveTo>
                  <a:cubicBezTo>
                    <a:pt x="337712" y="16885"/>
                    <a:pt x="345265" y="17723"/>
                    <a:pt x="349406" y="22898"/>
                  </a:cubicBezTo>
                  <a:cubicBezTo>
                    <a:pt x="349411" y="22904"/>
                    <a:pt x="349414" y="22909"/>
                    <a:pt x="349419" y="22915"/>
                  </a:cubicBezTo>
                  <a:cubicBezTo>
                    <a:pt x="353559" y="28089"/>
                    <a:pt x="352720" y="35640"/>
                    <a:pt x="347547" y="39781"/>
                  </a:cubicBezTo>
                  <a:lnTo>
                    <a:pt x="307542" y="71785"/>
                  </a:lnTo>
                  <a:cubicBezTo>
                    <a:pt x="302364" y="75930"/>
                    <a:pt x="294804" y="75091"/>
                    <a:pt x="290660" y="69913"/>
                  </a:cubicBezTo>
                  <a:cubicBezTo>
                    <a:pt x="286515" y="64734"/>
                    <a:pt x="287354" y="57175"/>
                    <a:pt x="292532" y="53030"/>
                  </a:cubicBezTo>
                  <a:close/>
                  <a:moveTo>
                    <a:pt x="176030" y="0"/>
                  </a:moveTo>
                  <a:cubicBezTo>
                    <a:pt x="183735" y="0"/>
                    <a:pt x="191440" y="4016"/>
                    <a:pt x="195400" y="12050"/>
                  </a:cubicBezTo>
                  <a:lnTo>
                    <a:pt x="195384" y="12050"/>
                  </a:lnTo>
                  <a:lnTo>
                    <a:pt x="233148" y="88491"/>
                  </a:lnTo>
                  <a:lnTo>
                    <a:pt x="317495" y="100749"/>
                  </a:lnTo>
                  <a:cubicBezTo>
                    <a:pt x="335225" y="103325"/>
                    <a:pt x="342282" y="125120"/>
                    <a:pt x="329480" y="137601"/>
                  </a:cubicBezTo>
                  <a:lnTo>
                    <a:pt x="268433" y="197129"/>
                  </a:lnTo>
                  <a:lnTo>
                    <a:pt x="282835" y="281139"/>
                  </a:lnTo>
                  <a:cubicBezTo>
                    <a:pt x="285859" y="298805"/>
                    <a:pt x="267329" y="312247"/>
                    <a:pt x="251487" y="303926"/>
                  </a:cubicBezTo>
                  <a:lnTo>
                    <a:pt x="176021" y="264241"/>
                  </a:lnTo>
                  <a:lnTo>
                    <a:pt x="100556" y="303926"/>
                  </a:lnTo>
                  <a:cubicBezTo>
                    <a:pt x="84714" y="312247"/>
                    <a:pt x="66184" y="298789"/>
                    <a:pt x="69224" y="281139"/>
                  </a:cubicBezTo>
                  <a:lnTo>
                    <a:pt x="83626" y="197129"/>
                  </a:lnTo>
                  <a:lnTo>
                    <a:pt x="22578" y="137601"/>
                  </a:lnTo>
                  <a:cubicBezTo>
                    <a:pt x="9744" y="125104"/>
                    <a:pt x="16833" y="103325"/>
                    <a:pt x="34548" y="100749"/>
                  </a:cubicBezTo>
                  <a:lnTo>
                    <a:pt x="118926" y="88491"/>
                  </a:lnTo>
                  <a:lnTo>
                    <a:pt x="156659" y="12050"/>
                  </a:lnTo>
                  <a:cubicBezTo>
                    <a:pt x="160620" y="4016"/>
                    <a:pt x="168325" y="0"/>
                    <a:pt x="176030" y="0"/>
                  </a:cubicBezTo>
                  <a:close/>
                </a:path>
              </a:pathLst>
            </a:custGeom>
            <a:solidFill>
              <a:schemeClr val="bg1"/>
            </a:soli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400" b="1" kern="0">
                <a:ln w="3175">
                  <a:noFill/>
                </a:ln>
                <a:latin typeface="Segoe UI Semibold"/>
                <a:cs typeface="Segoe UI" pitchFamily="34" charset="0"/>
              </a:endParaRPr>
            </a:p>
          </p:txBody>
        </p:sp>
      </p:grpSp>
      <p:sp>
        <p:nvSpPr>
          <p:cNvPr id="12" name="TextBox 2">
            <a:extLst>
              <a:ext uri="{FF2B5EF4-FFF2-40B4-BE49-F238E27FC236}">
                <a16:creationId xmlns:a16="http://schemas.microsoft.com/office/drawing/2014/main" id="{D2FBDEF3-487C-EF7F-5F39-1EB33EC31C17}"/>
              </a:ext>
            </a:extLst>
          </p:cNvPr>
          <p:cNvSpPr txBox="1"/>
          <p:nvPr/>
        </p:nvSpPr>
        <p:spPr>
          <a:xfrm>
            <a:off x="9322380" y="3432279"/>
            <a:ext cx="2560320" cy="2834640"/>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900"/>
              </a:spcAft>
              <a:defRPr/>
            </a:pPr>
            <a:r>
              <a:rPr lang="en-US" sz="1400">
                <a:cs typeface="Segoe UI" panose="020B0502040204020203" pitchFamily="34" charset="0"/>
              </a:rPr>
              <a:t>Adaptive Garbage Collection</a:t>
            </a:r>
          </a:p>
          <a:p>
            <a:pPr marL="0" marR="0" lvl="0" indent="0" algn="l" defTabSz="914400" rtl="0" eaLnBrk="1" fontAlgn="auto" latinLnBrk="0" hangingPunct="1">
              <a:spcBef>
                <a:spcPts val="0"/>
              </a:spcBef>
              <a:spcAft>
                <a:spcPts val="900"/>
              </a:spcAft>
              <a:buClrTx/>
              <a:buSzTx/>
              <a:buFontTx/>
              <a:buNone/>
              <a:tabLst/>
              <a:defRPr/>
            </a:pPr>
            <a:r>
              <a:rPr lang="en-US" sz="1400">
                <a:cs typeface="Segoe UI"/>
              </a:rPr>
              <a:t>Up to 25% faster Blazor startup</a:t>
            </a:r>
          </a:p>
          <a:p>
            <a:pPr marL="0" marR="0" lvl="0" indent="0" algn="l" defTabSz="914400" rtl="0" eaLnBrk="1" fontAlgn="auto" latinLnBrk="0" hangingPunct="1">
              <a:spcBef>
                <a:spcPts val="0"/>
              </a:spcBef>
              <a:spcAft>
                <a:spcPts val="900"/>
              </a:spcAft>
              <a:buClrTx/>
              <a:buSzTx/>
              <a:buFontTx/>
              <a:buNone/>
              <a:tabLst/>
              <a:defRPr/>
            </a:pPr>
            <a:r>
              <a:rPr lang="en-US" sz="1400">
                <a:cs typeface="Segoe UI" panose="020B0502040204020203" pitchFamily="34" charset="0"/>
              </a:rPr>
              <a:t>Optimized static web assets</a:t>
            </a:r>
          </a:p>
          <a:p>
            <a:pPr marL="0" marR="0" lvl="0" indent="0" algn="l" defTabSz="914400" rtl="0" eaLnBrk="1" fontAlgn="auto" latinLnBrk="0" hangingPunct="1">
              <a:spcBef>
                <a:spcPts val="0"/>
              </a:spcBef>
              <a:spcAft>
                <a:spcPts val="900"/>
              </a:spcAft>
              <a:buClrTx/>
              <a:buSzTx/>
              <a:buFontTx/>
              <a:buNone/>
              <a:tabLst/>
              <a:defRPr/>
            </a:pPr>
            <a:r>
              <a:rPr lang="en-US" sz="1400">
                <a:cs typeface="Segoe UI" panose="020B0502040204020203" pitchFamily="34" charset="0"/>
              </a:rPr>
              <a:t>w</a:t>
            </a:r>
            <a:r>
              <a:rPr lang="en-US" sz="1400" noProof="0" err="1">
                <a:cs typeface="Segoe UI" panose="020B0502040204020203" pitchFamily="34" charset="0"/>
              </a:rPr>
              <a:t>ith</a:t>
            </a:r>
            <a:r>
              <a:rPr lang="en-US" sz="1400" noProof="0">
                <a:cs typeface="Segoe UI" panose="020B0502040204020203" pitchFamily="34" charset="0"/>
              </a:rPr>
              <a:t> ref struct improvements</a:t>
            </a:r>
          </a:p>
          <a:p>
            <a:pPr marL="0" marR="0" lvl="0" indent="0" algn="l" defTabSz="914400" rtl="0" eaLnBrk="1" fontAlgn="auto" latinLnBrk="0" hangingPunct="1">
              <a:spcBef>
                <a:spcPts val="0"/>
              </a:spcBef>
              <a:spcAft>
                <a:spcPts val="900"/>
              </a:spcAft>
              <a:buClrTx/>
              <a:buSzTx/>
              <a:buFontTx/>
              <a:buNone/>
              <a:tabLst/>
              <a:defRPr/>
            </a:pPr>
            <a:r>
              <a:rPr kumimoji="0" lang="en-US" sz="1400" b="0" i="0" u="none" strike="noStrike" kern="1200" cap="none" spc="0" normalizeH="0" baseline="0">
                <a:ln>
                  <a:noFill/>
                </a:ln>
                <a:effectLst/>
                <a:uLnTx/>
                <a:uFillTx/>
                <a:cs typeface="Segoe UI" panose="020B0502040204020203" pitchFamily="34" charset="0"/>
              </a:rPr>
              <a:t>More Native</a:t>
            </a:r>
            <a:r>
              <a:rPr kumimoji="0" lang="en-US" sz="1400" b="0" i="0" u="none" strike="noStrike" kern="1200" cap="none" spc="0" normalizeH="0">
                <a:ln>
                  <a:noFill/>
                </a:ln>
                <a:effectLst/>
                <a:uLnTx/>
                <a:uFillTx/>
                <a:cs typeface="Segoe UI" panose="020B0502040204020203" pitchFamily="34" charset="0"/>
              </a:rPr>
              <a:t> AOT</a:t>
            </a:r>
          </a:p>
          <a:p>
            <a:pPr marL="0" marR="0" lvl="0" indent="0" algn="l" defTabSz="914400" rtl="0" eaLnBrk="1" fontAlgn="auto" latinLnBrk="0" hangingPunct="1">
              <a:spcBef>
                <a:spcPts val="0"/>
              </a:spcBef>
              <a:spcAft>
                <a:spcPts val="900"/>
              </a:spcAft>
              <a:buClrTx/>
              <a:buSzTx/>
              <a:buFontTx/>
              <a:buNone/>
              <a:tabLst/>
              <a:defRPr/>
            </a:pPr>
            <a:r>
              <a:rPr kumimoji="0" lang="en-US" sz="1400" b="0" i="0" u="none" strike="noStrike" kern="1200" cap="none" spc="0" normalizeH="0">
                <a:ln>
                  <a:noFill/>
                </a:ln>
                <a:effectLst/>
                <a:uLnTx/>
                <a:uFillTx/>
                <a:cs typeface="Segoe UI" panose="020B0502040204020203" pitchFamily="34" charset="0"/>
              </a:rPr>
              <a:t>Trimming </a:t>
            </a:r>
            <a:r>
              <a:rPr lang="en-US" sz="1400">
                <a:cs typeface="Segoe UI" panose="020B0502040204020203" pitchFamily="34" charset="0"/>
              </a:rPr>
              <a:t>optimizations</a:t>
            </a:r>
            <a:endParaRPr kumimoji="0" lang="en-US" sz="1400" b="0" i="0" u="none" strike="noStrike" kern="1200" cap="none" spc="0" normalizeH="0">
              <a:ln>
                <a:noFill/>
              </a:ln>
              <a:effectLst/>
              <a:uLnTx/>
              <a:uFillTx/>
              <a:cs typeface="Segoe UI" panose="020B0502040204020203" pitchFamily="34" charset="0"/>
            </a:endParaRPr>
          </a:p>
          <a:p>
            <a:pPr marL="0" marR="0" lvl="0" indent="0" algn="l" defTabSz="914400" rtl="0" eaLnBrk="1" fontAlgn="auto" latinLnBrk="0" hangingPunct="1">
              <a:spcBef>
                <a:spcPts val="0"/>
              </a:spcBef>
              <a:spcAft>
                <a:spcPts val="900"/>
              </a:spcAft>
              <a:buClrTx/>
              <a:buSzTx/>
              <a:buFontTx/>
              <a:buNone/>
              <a:tabLst/>
              <a:defRPr/>
            </a:pPr>
            <a:r>
              <a:rPr kumimoji="0" lang="en-US" sz="1400" b="0" i="0" u="none" strike="noStrike" kern="1200" cap="none" spc="0" normalizeH="0">
                <a:ln>
                  <a:noFill/>
                </a:ln>
                <a:effectLst/>
                <a:uLnTx/>
                <a:uFillTx/>
                <a:cs typeface="Segoe UI" panose="020B0502040204020203" pitchFamily="34" charset="0"/>
              </a:rPr>
              <a:t>New NuGet restore resolver </a:t>
            </a:r>
            <a:br>
              <a:rPr kumimoji="0" lang="en-US" sz="1400" b="0" i="0" u="none" strike="noStrike" kern="1200" cap="none" spc="0" normalizeH="0">
                <a:ln>
                  <a:noFill/>
                </a:ln>
                <a:effectLst/>
                <a:uLnTx/>
                <a:uFillTx/>
                <a:cs typeface="Segoe UI" panose="020B0502040204020203" pitchFamily="34" charset="0"/>
              </a:rPr>
            </a:br>
            <a:r>
              <a:rPr kumimoji="0" lang="en-US" sz="1400" b="0" i="0" u="none" strike="noStrike" kern="1200" cap="none" spc="0" normalizeH="0">
                <a:ln>
                  <a:noFill/>
                </a:ln>
                <a:effectLst/>
                <a:uLnTx/>
                <a:uFillTx/>
                <a:cs typeface="Segoe UI" panose="020B0502040204020203" pitchFamily="34" charset="0"/>
              </a:rPr>
              <a:t>for large projects</a:t>
            </a:r>
            <a:endParaRPr kumimoji="0" lang="en-US" sz="1400" b="0" i="0" u="none" strike="noStrike" kern="1200" cap="none" spc="0" normalizeH="0" baseline="0" noProof="0">
              <a:ln>
                <a:noFill/>
              </a:ln>
              <a:effectLst/>
              <a:uLnTx/>
              <a:uFillTx/>
              <a:cs typeface="Segoe UI" panose="020B0502040204020203" pitchFamily="34" charset="0"/>
            </a:endParaRPr>
          </a:p>
        </p:txBody>
      </p:sp>
      <p:sp>
        <p:nvSpPr>
          <p:cNvPr id="13" name="TextBox 9">
            <a:extLst>
              <a:ext uri="{FF2B5EF4-FFF2-40B4-BE49-F238E27FC236}">
                <a16:creationId xmlns:a16="http://schemas.microsoft.com/office/drawing/2014/main" id="{448B793C-A970-E3FF-9E02-BA364BB20302}"/>
              </a:ext>
            </a:extLst>
          </p:cNvPr>
          <p:cNvSpPr txBox="1"/>
          <p:nvPr/>
        </p:nvSpPr>
        <p:spPr>
          <a:xfrm>
            <a:off x="9322380" y="2858359"/>
            <a:ext cx="2560320" cy="400110"/>
          </a:xfrm>
          <a:prstGeom prst="rect">
            <a:avLst/>
          </a:prstGeom>
          <a:noFill/>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0">
                <a:latin typeface="Open Sans SemiBold"/>
                <a:ea typeface="Open Sans SemiBold"/>
                <a:cs typeface="Open Sans SemiBold"/>
              </a:rPr>
              <a:t>Performance</a:t>
            </a:r>
            <a:endParaRPr lang="en-US" sz="1600" i="0" u="none" strike="noStrike" kern="0" cap="none" spc="0" normalizeH="0" baseline="0" noProof="0">
              <a:ln>
                <a:noFill/>
              </a:ln>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a:extLst>
              <a:ext uri="{FF2B5EF4-FFF2-40B4-BE49-F238E27FC236}">
                <a16:creationId xmlns:a16="http://schemas.microsoft.com/office/drawing/2014/main" id="{560F7EA0-B8B8-4A62-B3A7-92A5FB32F7AE}"/>
              </a:ext>
              <a:ext uri="{C183D7F6-B498-43B3-948B-1728B52AA6E4}">
                <adec:decorative xmlns:adec="http://schemas.microsoft.com/office/drawing/2017/decorative" val="1"/>
              </a:ext>
            </a:extLst>
          </p:cNvPr>
          <p:cNvGrpSpPr/>
          <p:nvPr/>
        </p:nvGrpSpPr>
        <p:grpSpPr>
          <a:xfrm>
            <a:off x="10066647" y="1507026"/>
            <a:ext cx="1071787" cy="1071787"/>
            <a:chOff x="3519670" y="2948277"/>
            <a:chExt cx="1382020" cy="1382020"/>
          </a:xfrm>
        </p:grpSpPr>
        <p:sp>
          <p:nvSpPr>
            <p:cNvPr id="18" name="Oval 17">
              <a:extLst>
                <a:ext uri="{FF2B5EF4-FFF2-40B4-BE49-F238E27FC236}">
                  <a16:creationId xmlns:a16="http://schemas.microsoft.com/office/drawing/2014/main" id="{5E05571F-9366-81C9-D766-F6C0428C1743}"/>
                </a:ext>
              </a:extLst>
            </p:cNvPr>
            <p:cNvSpPr/>
            <p:nvPr/>
          </p:nvSpPr>
          <p:spPr bwMode="auto">
            <a:xfrm>
              <a:off x="3519670" y="2948277"/>
              <a:ext cx="1382020" cy="1382020"/>
            </a:xfrm>
            <a:prstGeom prst="ellipse">
              <a:avLst/>
            </a:prstGeom>
            <a:gradFill>
              <a:gsLst>
                <a:gs pos="85000">
                  <a:srgbClr val="6C1CB2"/>
                </a:gs>
                <a:gs pos="0">
                  <a:srgbClr val="C03BC4"/>
                </a:gs>
              </a:gsLst>
              <a:path path="circle">
                <a:fillToRect l="100000" t="100000"/>
              </a:path>
            </a:gradFill>
            <a:effectLst/>
          </p:spPr>
          <p:txBody>
            <a:bodyPr wrap="squar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1600" kern="0" err="1">
                <a:ln w="3175">
                  <a:noFill/>
                </a:ln>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9" name="Graphic 8">
              <a:extLst>
                <a:ext uri="{FF2B5EF4-FFF2-40B4-BE49-F238E27FC236}">
                  <a16:creationId xmlns:a16="http://schemas.microsoft.com/office/drawing/2014/main" id="{E7525305-4A88-E1DC-7E54-7210601C6C8D}"/>
                </a:ext>
              </a:extLst>
            </p:cNvPr>
            <p:cNvSpPr>
              <a:spLocks noChangeAspect="1"/>
            </p:cNvSpPr>
            <p:nvPr/>
          </p:nvSpPr>
          <p:spPr>
            <a:xfrm>
              <a:off x="3746439" y="3322162"/>
              <a:ext cx="928483" cy="634250"/>
            </a:xfrm>
            <a:custGeom>
              <a:avLst/>
              <a:gdLst>
                <a:gd name="connsiteX0" fmla="*/ 76707 w 190567"/>
                <a:gd name="connsiteY0" fmla="*/ 98840 h 130177"/>
                <a:gd name="connsiteX1" fmla="*/ 136295 w 190567"/>
                <a:gd name="connsiteY1" fmla="*/ 18116 h 130177"/>
                <a:gd name="connsiteX2" fmla="*/ 145536 w 190567"/>
                <a:gd name="connsiteY2" fmla="*/ 16696 h 130177"/>
                <a:gd name="connsiteX3" fmla="*/ 148059 w 190567"/>
                <a:gd name="connsiteY3" fmla="*/ 23545 h 130177"/>
                <a:gd name="connsiteX4" fmla="*/ 147773 w 190567"/>
                <a:gd name="connsiteY4" fmla="*/ 24478 h 130177"/>
                <a:gd name="connsiteX5" fmla="*/ 110911 w 190567"/>
                <a:gd name="connsiteY5" fmla="*/ 117814 h 130177"/>
                <a:gd name="connsiteX6" fmla="*/ 85261 w 190567"/>
                <a:gd name="connsiteY6" fmla="*/ 128748 h 130177"/>
                <a:gd name="connsiteX7" fmla="*/ 74327 w 190567"/>
                <a:gd name="connsiteY7" fmla="*/ 103098 h 130177"/>
                <a:gd name="connsiteX8" fmla="*/ 75316 w 190567"/>
                <a:gd name="connsiteY8" fmla="*/ 101002 h 130177"/>
                <a:gd name="connsiteX9" fmla="*/ 75974 w 190567"/>
                <a:gd name="connsiteY9" fmla="*/ 99897 h 130177"/>
                <a:gd name="connsiteX10" fmla="*/ 76697 w 190567"/>
                <a:gd name="connsiteY10" fmla="*/ 98849 h 130177"/>
                <a:gd name="connsiteX11" fmla="*/ 136295 w 190567"/>
                <a:gd name="connsiteY11" fmla="*/ 18116 h 130177"/>
                <a:gd name="connsiteX12" fmla="*/ 76697 w 190567"/>
                <a:gd name="connsiteY12" fmla="*/ 98849 h 130177"/>
                <a:gd name="connsiteX13" fmla="*/ 158241 w 190567"/>
                <a:gd name="connsiteY13" fmla="*/ 22583 h 130177"/>
                <a:gd name="connsiteX14" fmla="*/ 177501 w 190567"/>
                <a:gd name="connsiteY14" fmla="*/ 43271 h 130177"/>
                <a:gd name="connsiteX15" fmla="*/ 190074 w 190567"/>
                <a:gd name="connsiteY15" fmla="*/ 66112 h 130177"/>
                <a:gd name="connsiteX16" fmla="*/ 186025 w 190567"/>
                <a:gd name="connsiteY16" fmla="*/ 75370 h 130177"/>
                <a:gd name="connsiteX17" fmla="*/ 176767 w 190567"/>
                <a:gd name="connsiteY17" fmla="*/ 71322 h 130177"/>
                <a:gd name="connsiteX18" fmla="*/ 173167 w 190567"/>
                <a:gd name="connsiteY18" fmla="*/ 63588 h 130177"/>
                <a:gd name="connsiteX19" fmla="*/ 153640 w 190567"/>
                <a:gd name="connsiteY19" fmla="*/ 74856 h 130177"/>
                <a:gd name="connsiteX20" fmla="*/ 143895 w 190567"/>
                <a:gd name="connsiteY20" fmla="*/ 72193 h 130177"/>
                <a:gd name="connsiteX21" fmla="*/ 145697 w 190567"/>
                <a:gd name="connsiteY21" fmla="*/ 63026 h 130177"/>
                <a:gd name="connsiteX22" fmla="*/ 146506 w 190567"/>
                <a:gd name="connsiteY22" fmla="*/ 62483 h 130177"/>
                <a:gd name="connsiteX23" fmla="*/ 165728 w 190567"/>
                <a:gd name="connsiteY23" fmla="*/ 51377 h 130177"/>
                <a:gd name="connsiteX24" fmla="*/ 163537 w 190567"/>
                <a:gd name="connsiteY24" fmla="*/ 48386 h 130177"/>
                <a:gd name="connsiteX25" fmla="*/ 153459 w 190567"/>
                <a:gd name="connsiteY25" fmla="*/ 37337 h 130177"/>
                <a:gd name="connsiteX26" fmla="*/ 157079 w 190567"/>
                <a:gd name="connsiteY26" fmla="*/ 28155 h 130177"/>
                <a:gd name="connsiteX27" fmla="*/ 157908 w 190567"/>
                <a:gd name="connsiteY27" fmla="*/ 25374 h 130177"/>
                <a:gd name="connsiteX28" fmla="*/ 158136 w 190567"/>
                <a:gd name="connsiteY28" fmla="*/ 23973 h 130177"/>
                <a:gd name="connsiteX29" fmla="*/ 158231 w 190567"/>
                <a:gd name="connsiteY29" fmla="*/ 22583 h 130177"/>
                <a:gd name="connsiteX30" fmla="*/ 133190 w 190567"/>
                <a:gd name="connsiteY30" fmla="*/ 7714 h 130177"/>
                <a:gd name="connsiteX31" fmla="*/ 129323 w 190567"/>
                <a:gd name="connsiteY31" fmla="*/ 10838 h 130177"/>
                <a:gd name="connsiteX32" fmla="*/ 128237 w 190567"/>
                <a:gd name="connsiteY32" fmla="*/ 12172 h 130177"/>
                <a:gd name="connsiteX33" fmla="*/ 123094 w 190567"/>
                <a:gd name="connsiteY33" fmla="*/ 19154 h 130177"/>
                <a:gd name="connsiteX34" fmla="*/ 102424 w 190567"/>
                <a:gd name="connsiteY34" fmla="*/ 14677 h 130177"/>
                <a:gd name="connsiteX35" fmla="*/ 102424 w 190567"/>
                <a:gd name="connsiteY35" fmla="*/ 40128 h 130177"/>
                <a:gd name="connsiteX36" fmla="*/ 95279 w 190567"/>
                <a:gd name="connsiteY36" fmla="*/ 47270 h 130177"/>
                <a:gd name="connsiteX37" fmla="*/ 88204 w 190567"/>
                <a:gd name="connsiteY37" fmla="*/ 41099 h 130177"/>
                <a:gd name="connsiteX38" fmla="*/ 88137 w 190567"/>
                <a:gd name="connsiteY38" fmla="*/ 40128 h 130177"/>
                <a:gd name="connsiteX39" fmla="*/ 88137 w 190567"/>
                <a:gd name="connsiteY39" fmla="*/ 14506 h 130177"/>
                <a:gd name="connsiteX40" fmla="*/ 44398 w 190567"/>
                <a:gd name="connsiteY40" fmla="*/ 30069 h 130177"/>
                <a:gd name="connsiteX41" fmla="*/ 24215 w 190567"/>
                <a:gd name="connsiteY41" fmla="*/ 51072 h 130177"/>
                <a:gd name="connsiteX42" fmla="*/ 44046 w 190567"/>
                <a:gd name="connsiteY42" fmla="*/ 62521 h 130177"/>
                <a:gd name="connsiteX43" fmla="*/ 46654 w 190567"/>
                <a:gd name="connsiteY43" fmla="*/ 72281 h 130177"/>
                <a:gd name="connsiteX44" fmla="*/ 37778 w 190567"/>
                <a:gd name="connsiteY44" fmla="*/ 75323 h 130177"/>
                <a:gd name="connsiteX45" fmla="*/ 36902 w 190567"/>
                <a:gd name="connsiteY45" fmla="*/ 74894 h 130177"/>
                <a:gd name="connsiteX46" fmla="*/ 17147 w 190567"/>
                <a:gd name="connsiteY46" fmla="*/ 63493 h 130177"/>
                <a:gd name="connsiteX47" fmla="*/ 13756 w 190567"/>
                <a:gd name="connsiteY47" fmla="*/ 71313 h 130177"/>
                <a:gd name="connsiteX48" fmla="*/ 4438 w 190567"/>
                <a:gd name="connsiteY48" fmla="*/ 75216 h 130177"/>
                <a:gd name="connsiteX49" fmla="*/ 440 w 190567"/>
                <a:gd name="connsiteY49" fmla="*/ 66141 h 130177"/>
                <a:gd name="connsiteX50" fmla="*/ 36197 w 190567"/>
                <a:gd name="connsiteY50" fmla="*/ 18363 h 130177"/>
                <a:gd name="connsiteX51" fmla="*/ 133190 w 190567"/>
                <a:gd name="connsiteY51" fmla="*/ 7724 h 13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567" h="130177">
                  <a:moveTo>
                    <a:pt x="76707" y="98840"/>
                  </a:moveTo>
                  <a:lnTo>
                    <a:pt x="136295" y="18116"/>
                  </a:lnTo>
                  <a:cubicBezTo>
                    <a:pt x="138455" y="15172"/>
                    <a:pt x="142591" y="14536"/>
                    <a:pt x="145536" y="16696"/>
                  </a:cubicBezTo>
                  <a:cubicBezTo>
                    <a:pt x="147675" y="18265"/>
                    <a:pt x="148668" y="20962"/>
                    <a:pt x="148059" y="23545"/>
                  </a:cubicBezTo>
                  <a:lnTo>
                    <a:pt x="147773" y="24478"/>
                  </a:lnTo>
                  <a:lnTo>
                    <a:pt x="110911" y="117814"/>
                  </a:lnTo>
                  <a:cubicBezTo>
                    <a:pt x="106848" y="127916"/>
                    <a:pt x="95364" y="132812"/>
                    <a:pt x="85261" y="128748"/>
                  </a:cubicBezTo>
                  <a:cubicBezTo>
                    <a:pt x="75158" y="124684"/>
                    <a:pt x="70263" y="113201"/>
                    <a:pt x="74327" y="103098"/>
                  </a:cubicBezTo>
                  <a:cubicBezTo>
                    <a:pt x="74615" y="102380"/>
                    <a:pt x="74946" y="101680"/>
                    <a:pt x="75316" y="101002"/>
                  </a:cubicBezTo>
                  <a:lnTo>
                    <a:pt x="75974" y="99897"/>
                  </a:lnTo>
                  <a:lnTo>
                    <a:pt x="76697" y="98849"/>
                  </a:lnTo>
                  <a:lnTo>
                    <a:pt x="136295" y="18116"/>
                  </a:lnTo>
                  <a:lnTo>
                    <a:pt x="76697" y="98849"/>
                  </a:lnTo>
                  <a:close/>
                  <a:moveTo>
                    <a:pt x="158241" y="22583"/>
                  </a:moveTo>
                  <a:cubicBezTo>
                    <a:pt x="165594" y="28547"/>
                    <a:pt x="172077" y="35511"/>
                    <a:pt x="177501" y="43271"/>
                  </a:cubicBezTo>
                  <a:cubicBezTo>
                    <a:pt x="182492" y="50405"/>
                    <a:pt x="187311" y="59044"/>
                    <a:pt x="190074" y="66112"/>
                  </a:cubicBezTo>
                  <a:cubicBezTo>
                    <a:pt x="191513" y="69787"/>
                    <a:pt x="189700" y="73932"/>
                    <a:pt x="186025" y="75370"/>
                  </a:cubicBezTo>
                  <a:cubicBezTo>
                    <a:pt x="182351" y="76809"/>
                    <a:pt x="178206" y="74997"/>
                    <a:pt x="176767" y="71322"/>
                  </a:cubicBezTo>
                  <a:cubicBezTo>
                    <a:pt x="175708" y="68681"/>
                    <a:pt x="174506" y="66099"/>
                    <a:pt x="173167" y="63588"/>
                  </a:cubicBezTo>
                  <a:lnTo>
                    <a:pt x="153640" y="74856"/>
                  </a:lnTo>
                  <a:cubicBezTo>
                    <a:pt x="150214" y="76811"/>
                    <a:pt x="145851" y="75619"/>
                    <a:pt x="143895" y="72193"/>
                  </a:cubicBezTo>
                  <a:cubicBezTo>
                    <a:pt x="142138" y="69113"/>
                    <a:pt x="142905" y="65211"/>
                    <a:pt x="145697" y="63026"/>
                  </a:cubicBezTo>
                  <a:lnTo>
                    <a:pt x="146506" y="62483"/>
                  </a:lnTo>
                  <a:lnTo>
                    <a:pt x="165728" y="51377"/>
                  </a:lnTo>
                  <a:lnTo>
                    <a:pt x="163537" y="48386"/>
                  </a:lnTo>
                  <a:cubicBezTo>
                    <a:pt x="160500" y="44421"/>
                    <a:pt x="157128" y="40725"/>
                    <a:pt x="153459" y="37337"/>
                  </a:cubicBezTo>
                  <a:lnTo>
                    <a:pt x="157079" y="28155"/>
                  </a:lnTo>
                  <a:cubicBezTo>
                    <a:pt x="157441" y="27241"/>
                    <a:pt x="157717" y="26307"/>
                    <a:pt x="157908" y="25374"/>
                  </a:cubicBezTo>
                  <a:lnTo>
                    <a:pt x="158136" y="23973"/>
                  </a:lnTo>
                  <a:lnTo>
                    <a:pt x="158231" y="22583"/>
                  </a:lnTo>
                  <a:close/>
                  <a:moveTo>
                    <a:pt x="133190" y="7714"/>
                  </a:moveTo>
                  <a:cubicBezTo>
                    <a:pt x="131749" y="8552"/>
                    <a:pt x="130445" y="9606"/>
                    <a:pt x="129323" y="10838"/>
                  </a:cubicBezTo>
                  <a:lnTo>
                    <a:pt x="128237" y="12172"/>
                  </a:lnTo>
                  <a:lnTo>
                    <a:pt x="123094" y="19154"/>
                  </a:lnTo>
                  <a:cubicBezTo>
                    <a:pt x="116410" y="16833"/>
                    <a:pt x="109469" y="15330"/>
                    <a:pt x="102424" y="14677"/>
                  </a:cubicBezTo>
                  <a:lnTo>
                    <a:pt x="102424" y="40128"/>
                  </a:lnTo>
                  <a:cubicBezTo>
                    <a:pt x="102424" y="44073"/>
                    <a:pt x="99224" y="47271"/>
                    <a:pt x="95279" y="47270"/>
                  </a:cubicBezTo>
                  <a:cubicBezTo>
                    <a:pt x="91710" y="47269"/>
                    <a:pt x="88690" y="44634"/>
                    <a:pt x="88204" y="41099"/>
                  </a:cubicBezTo>
                  <a:lnTo>
                    <a:pt x="88137" y="40128"/>
                  </a:lnTo>
                  <a:lnTo>
                    <a:pt x="88137" y="14506"/>
                  </a:lnTo>
                  <a:cubicBezTo>
                    <a:pt x="72414" y="15624"/>
                    <a:pt x="57293" y="21004"/>
                    <a:pt x="44398" y="30069"/>
                  </a:cubicBezTo>
                  <a:cubicBezTo>
                    <a:pt x="36626" y="35518"/>
                    <a:pt x="29844" y="42661"/>
                    <a:pt x="24215" y="51072"/>
                  </a:cubicBezTo>
                  <a:lnTo>
                    <a:pt x="44046" y="62521"/>
                  </a:lnTo>
                  <a:cubicBezTo>
                    <a:pt x="47461" y="64497"/>
                    <a:pt x="48629" y="68866"/>
                    <a:pt x="46654" y="72281"/>
                  </a:cubicBezTo>
                  <a:cubicBezTo>
                    <a:pt x="44869" y="75368"/>
                    <a:pt x="41081" y="76666"/>
                    <a:pt x="37778" y="75323"/>
                  </a:cubicBezTo>
                  <a:lnTo>
                    <a:pt x="36902" y="74894"/>
                  </a:lnTo>
                  <a:lnTo>
                    <a:pt x="17147" y="63493"/>
                  </a:lnTo>
                  <a:cubicBezTo>
                    <a:pt x="15928" y="66026"/>
                    <a:pt x="14804" y="68636"/>
                    <a:pt x="13756" y="71313"/>
                  </a:cubicBezTo>
                  <a:cubicBezTo>
                    <a:pt x="12261" y="74964"/>
                    <a:pt x="8089" y="76711"/>
                    <a:pt x="4438" y="75216"/>
                  </a:cubicBezTo>
                  <a:cubicBezTo>
                    <a:pt x="881" y="73760"/>
                    <a:pt x="-886" y="69749"/>
                    <a:pt x="440" y="66141"/>
                  </a:cubicBezTo>
                  <a:cubicBezTo>
                    <a:pt x="8127" y="46376"/>
                    <a:pt x="20252" y="29536"/>
                    <a:pt x="36197" y="18363"/>
                  </a:cubicBezTo>
                  <a:cubicBezTo>
                    <a:pt x="64582" y="-1535"/>
                    <a:pt x="101167" y="-5548"/>
                    <a:pt x="133190" y="7724"/>
                  </a:cubicBezTo>
                  <a:close/>
                </a:path>
              </a:pathLst>
            </a:custGeom>
            <a:solidFill>
              <a:schemeClr val="bg1"/>
            </a:soli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1600" b="1" kern="0">
                <a:ln w="3175">
                  <a:noFill/>
                </a:ln>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 name="Group 14">
            <a:extLst>
              <a:ext uri="{FF2B5EF4-FFF2-40B4-BE49-F238E27FC236}">
                <a16:creationId xmlns:a16="http://schemas.microsoft.com/office/drawing/2014/main" id="{907BB32F-0D5C-CC9B-9D41-4132FE44FED4}"/>
              </a:ext>
              <a:ext uri="{C183D7F6-B498-43B3-948B-1728B52AA6E4}">
                <adec:decorative xmlns:adec="http://schemas.microsoft.com/office/drawing/2017/decorative" val="1"/>
              </a:ext>
            </a:extLst>
          </p:cNvPr>
          <p:cNvGrpSpPr/>
          <p:nvPr/>
        </p:nvGrpSpPr>
        <p:grpSpPr>
          <a:xfrm>
            <a:off x="7063422" y="1507026"/>
            <a:ext cx="1069848" cy="1069848"/>
            <a:chOff x="6217624" y="2750982"/>
            <a:chExt cx="1253304" cy="1253304"/>
          </a:xfrm>
        </p:grpSpPr>
        <p:sp>
          <p:nvSpPr>
            <p:cNvPr id="16" name="Oval 15">
              <a:extLst>
                <a:ext uri="{FF2B5EF4-FFF2-40B4-BE49-F238E27FC236}">
                  <a16:creationId xmlns:a16="http://schemas.microsoft.com/office/drawing/2014/main" id="{716C6CD8-18D1-0483-DA24-0F8698FFE4FE}"/>
                </a:ext>
              </a:extLst>
            </p:cNvPr>
            <p:cNvSpPr/>
            <p:nvPr/>
          </p:nvSpPr>
          <p:spPr bwMode="auto">
            <a:xfrm>
              <a:off x="6217624" y="2750982"/>
              <a:ext cx="1253304" cy="1253304"/>
            </a:xfrm>
            <a:prstGeom prst="ellipse">
              <a:avLst/>
            </a:prstGeom>
            <a:gradFill>
              <a:gsLst>
                <a:gs pos="85000">
                  <a:srgbClr val="6C1CB2"/>
                </a:gs>
                <a:gs pos="0">
                  <a:srgbClr val="C03BC4"/>
                </a:gs>
              </a:gsLst>
              <a:path path="circle">
                <a:fillToRect l="100000" t="100000"/>
              </a:path>
            </a:gradFill>
            <a:effectLst/>
          </p:spPr>
          <p:txBody>
            <a:bodyPr wrap="squar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pPr>
              <a:endParaRPr lang="en-US" sz="1600" kern="0" err="1">
                <a:ln w="3175">
                  <a:noFill/>
                </a:ln>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7" name="Graphic 14">
              <a:extLst>
                <a:ext uri="{FF2B5EF4-FFF2-40B4-BE49-F238E27FC236}">
                  <a16:creationId xmlns:a16="http://schemas.microsoft.com/office/drawing/2014/main" id="{7B39E06F-E9D1-2164-D6FA-535F374D8807}"/>
                </a:ext>
              </a:extLst>
            </p:cNvPr>
            <p:cNvSpPr/>
            <p:nvPr/>
          </p:nvSpPr>
          <p:spPr>
            <a:xfrm>
              <a:off x="6496083" y="3029523"/>
              <a:ext cx="696387" cy="696222"/>
            </a:xfrm>
            <a:custGeom>
              <a:avLst/>
              <a:gdLst>
                <a:gd name="connsiteX0" fmla="*/ 174401 w 532852"/>
                <a:gd name="connsiteY0" fmla="*/ 388199 h 532726"/>
                <a:gd name="connsiteX1" fmla="*/ 197888 w 532852"/>
                <a:gd name="connsiteY1" fmla="*/ 395675 h 532726"/>
                <a:gd name="connsiteX2" fmla="*/ 221286 w 532852"/>
                <a:gd name="connsiteY2" fmla="*/ 388322 h 532726"/>
                <a:gd name="connsiteX3" fmla="*/ 235245 w 532852"/>
                <a:gd name="connsiteY3" fmla="*/ 370984 h 532726"/>
                <a:gd name="connsiteX4" fmla="*/ 254060 w 532852"/>
                <a:gd name="connsiteY4" fmla="*/ 313609 h 532726"/>
                <a:gd name="connsiteX5" fmla="*/ 276727 w 532852"/>
                <a:gd name="connsiteY5" fmla="*/ 276905 h 532726"/>
                <a:gd name="connsiteX6" fmla="*/ 313429 w 532852"/>
                <a:gd name="connsiteY6" fmla="*/ 254240 h 532726"/>
                <a:gd name="connsiteX7" fmla="*/ 368704 w 532852"/>
                <a:gd name="connsiteY7" fmla="*/ 236231 h 532726"/>
                <a:gd name="connsiteX8" fmla="*/ 388362 w 532852"/>
                <a:gd name="connsiteY8" fmla="*/ 221378 h 532726"/>
                <a:gd name="connsiteX9" fmla="*/ 395831 w 532852"/>
                <a:gd name="connsiteY9" fmla="*/ 197900 h 532726"/>
                <a:gd name="connsiteX10" fmla="*/ 388362 w 532852"/>
                <a:gd name="connsiteY10" fmla="*/ 174420 h 532726"/>
                <a:gd name="connsiteX11" fmla="*/ 368704 w 532852"/>
                <a:gd name="connsiteY11" fmla="*/ 159569 h 532726"/>
                <a:gd name="connsiteX12" fmla="*/ 312379 w 532852"/>
                <a:gd name="connsiteY12" fmla="*/ 141408 h 532726"/>
                <a:gd name="connsiteX13" fmla="*/ 275722 w 532852"/>
                <a:gd name="connsiteY13" fmla="*/ 118757 h 532726"/>
                <a:gd name="connsiteX14" fmla="*/ 253086 w 532852"/>
                <a:gd name="connsiteY14" fmla="*/ 82222 h 532726"/>
                <a:gd name="connsiteX15" fmla="*/ 235138 w 532852"/>
                <a:gd name="connsiteY15" fmla="*/ 26977 h 532726"/>
                <a:gd name="connsiteX16" fmla="*/ 220281 w 532852"/>
                <a:gd name="connsiteY16" fmla="*/ 7325 h 532726"/>
                <a:gd name="connsiteX17" fmla="*/ 196800 w 532852"/>
                <a:gd name="connsiteY17" fmla="*/ 0 h 532726"/>
                <a:gd name="connsiteX18" fmla="*/ 173318 w 532852"/>
                <a:gd name="connsiteY18" fmla="*/ 7325 h 532726"/>
                <a:gd name="connsiteX19" fmla="*/ 158294 w 532852"/>
                <a:gd name="connsiteY19" fmla="*/ 27419 h 532726"/>
                <a:gd name="connsiteX20" fmla="*/ 140133 w 532852"/>
                <a:gd name="connsiteY20" fmla="*/ 83242 h 532726"/>
                <a:gd name="connsiteX21" fmla="*/ 118227 w 532852"/>
                <a:gd name="connsiteY21" fmla="*/ 118650 h 532726"/>
                <a:gd name="connsiteX22" fmla="*/ 82347 w 532852"/>
                <a:gd name="connsiteY22" fmla="*/ 141362 h 532726"/>
                <a:gd name="connsiteX23" fmla="*/ 27134 w 532852"/>
                <a:gd name="connsiteY23" fmla="*/ 159295 h 532726"/>
                <a:gd name="connsiteX24" fmla="*/ 11470 w 532852"/>
                <a:gd name="connsiteY24" fmla="*/ 169334 h 532726"/>
                <a:gd name="connsiteX25" fmla="*/ 1917 w 532852"/>
                <a:gd name="connsiteY25" fmla="*/ 185300 h 532726"/>
                <a:gd name="connsiteX26" fmla="*/ 477 w 532852"/>
                <a:gd name="connsiteY26" fmla="*/ 203849 h 532726"/>
                <a:gd name="connsiteX27" fmla="*/ 7451 w 532852"/>
                <a:gd name="connsiteY27" fmla="*/ 221100 h 532726"/>
                <a:gd name="connsiteX28" fmla="*/ 27575 w 532852"/>
                <a:gd name="connsiteY28" fmla="*/ 236125 h 532726"/>
                <a:gd name="connsiteX29" fmla="*/ 82195 w 532852"/>
                <a:gd name="connsiteY29" fmla="*/ 253859 h 532726"/>
                <a:gd name="connsiteX30" fmla="*/ 118912 w 532852"/>
                <a:gd name="connsiteY30" fmla="*/ 276602 h 532726"/>
                <a:gd name="connsiteX31" fmla="*/ 126660 w 532852"/>
                <a:gd name="connsiteY31" fmla="*/ 285416 h 532726"/>
                <a:gd name="connsiteX32" fmla="*/ 141594 w 532852"/>
                <a:gd name="connsiteY32" fmla="*/ 313380 h 532726"/>
                <a:gd name="connsiteX33" fmla="*/ 159542 w 532852"/>
                <a:gd name="connsiteY33" fmla="*/ 368533 h 532726"/>
                <a:gd name="connsiteX34" fmla="*/ 174401 w 532852"/>
                <a:gd name="connsiteY34" fmla="*/ 388199 h 532726"/>
                <a:gd name="connsiteX35" fmla="*/ 409113 w 532852"/>
                <a:gd name="connsiteY35" fmla="*/ 527223 h 532726"/>
                <a:gd name="connsiteX36" fmla="*/ 426223 w 532852"/>
                <a:gd name="connsiteY36" fmla="*/ 532681 h 532726"/>
                <a:gd name="connsiteX37" fmla="*/ 426299 w 532852"/>
                <a:gd name="connsiteY37" fmla="*/ 532726 h 532726"/>
                <a:gd name="connsiteX38" fmla="*/ 443594 w 532852"/>
                <a:gd name="connsiteY38" fmla="*/ 527144 h 532726"/>
                <a:gd name="connsiteX39" fmla="*/ 454370 w 532852"/>
                <a:gd name="connsiteY39" fmla="*/ 512510 h 532726"/>
                <a:gd name="connsiteX40" fmla="*/ 463032 w 532852"/>
                <a:gd name="connsiteY40" fmla="*/ 485870 h 532726"/>
                <a:gd name="connsiteX41" fmla="*/ 471770 w 532852"/>
                <a:gd name="connsiteY41" fmla="*/ 471713 h 532726"/>
                <a:gd name="connsiteX42" fmla="*/ 485851 w 532852"/>
                <a:gd name="connsiteY42" fmla="*/ 463006 h 532726"/>
                <a:gd name="connsiteX43" fmla="*/ 513100 w 532852"/>
                <a:gd name="connsiteY43" fmla="*/ 454146 h 532726"/>
                <a:gd name="connsiteX44" fmla="*/ 524509 w 532852"/>
                <a:gd name="connsiteY44" fmla="*/ 446828 h 532726"/>
                <a:gd name="connsiteX45" fmla="*/ 531462 w 532852"/>
                <a:gd name="connsiteY45" fmla="*/ 435192 h 532726"/>
                <a:gd name="connsiteX46" fmla="*/ 532501 w 532852"/>
                <a:gd name="connsiteY46" fmla="*/ 421677 h 532726"/>
                <a:gd name="connsiteX47" fmla="*/ 527409 w 532852"/>
                <a:gd name="connsiteY47" fmla="*/ 409117 h 532726"/>
                <a:gd name="connsiteX48" fmla="*/ 512110 w 532852"/>
                <a:gd name="connsiteY48" fmla="*/ 398004 h 532726"/>
                <a:gd name="connsiteX49" fmla="*/ 485364 w 532852"/>
                <a:gd name="connsiteY49" fmla="*/ 389342 h 532726"/>
                <a:gd name="connsiteX50" fmla="*/ 471255 w 532852"/>
                <a:gd name="connsiteY50" fmla="*/ 380615 h 532726"/>
                <a:gd name="connsiteX51" fmla="*/ 462529 w 532852"/>
                <a:gd name="connsiteY51" fmla="*/ 366508 h 532726"/>
                <a:gd name="connsiteX52" fmla="*/ 453670 w 532852"/>
                <a:gd name="connsiteY52" fmla="*/ 339274 h 532726"/>
                <a:gd name="connsiteX53" fmla="*/ 442862 w 532852"/>
                <a:gd name="connsiteY53" fmla="*/ 324980 h 532726"/>
                <a:gd name="connsiteX54" fmla="*/ 430181 w 532852"/>
                <a:gd name="connsiteY54" fmla="*/ 319862 h 532726"/>
                <a:gd name="connsiteX55" fmla="*/ 416553 w 532852"/>
                <a:gd name="connsiteY55" fmla="*/ 320989 h 532726"/>
                <a:gd name="connsiteX56" fmla="*/ 404885 w 532852"/>
                <a:gd name="connsiteY56" fmla="*/ 328118 h 532726"/>
                <a:gd name="connsiteX57" fmla="*/ 397665 w 532852"/>
                <a:gd name="connsiteY57" fmla="*/ 339731 h 532726"/>
                <a:gd name="connsiteX58" fmla="*/ 388958 w 532852"/>
                <a:gd name="connsiteY58" fmla="*/ 366478 h 532726"/>
                <a:gd name="connsiteX59" fmla="*/ 380486 w 532852"/>
                <a:gd name="connsiteY59" fmla="*/ 380426 h 532726"/>
                <a:gd name="connsiteX60" fmla="*/ 366747 w 532852"/>
                <a:gd name="connsiteY60" fmla="*/ 389236 h 532726"/>
                <a:gd name="connsiteX61" fmla="*/ 339483 w 532852"/>
                <a:gd name="connsiteY61" fmla="*/ 398096 h 532726"/>
                <a:gd name="connsiteX62" fmla="*/ 325096 w 532852"/>
                <a:gd name="connsiteY62" fmla="*/ 409003 h 532726"/>
                <a:gd name="connsiteX63" fmla="*/ 319726 w 532852"/>
                <a:gd name="connsiteY63" fmla="*/ 426240 h 532726"/>
                <a:gd name="connsiteX64" fmla="*/ 325367 w 532852"/>
                <a:gd name="connsiteY64" fmla="*/ 443390 h 532726"/>
                <a:gd name="connsiteX65" fmla="*/ 339925 w 532852"/>
                <a:gd name="connsiteY65" fmla="*/ 454070 h 532726"/>
                <a:gd name="connsiteX66" fmla="*/ 366595 w 532852"/>
                <a:gd name="connsiteY66" fmla="*/ 462747 h 532726"/>
                <a:gd name="connsiteX67" fmla="*/ 380728 w 532852"/>
                <a:gd name="connsiteY67" fmla="*/ 471505 h 532726"/>
                <a:gd name="connsiteX68" fmla="*/ 389429 w 532852"/>
                <a:gd name="connsiteY68" fmla="*/ 485672 h 532726"/>
                <a:gd name="connsiteX69" fmla="*/ 398289 w 532852"/>
                <a:gd name="connsiteY69" fmla="*/ 512891 h 532726"/>
                <a:gd name="connsiteX70" fmla="*/ 409113 w 532852"/>
                <a:gd name="connsiteY70" fmla="*/ 527223 h 53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2852" h="532726">
                  <a:moveTo>
                    <a:pt x="174401" y="388199"/>
                  </a:moveTo>
                  <a:cubicBezTo>
                    <a:pt x="181268" y="393060"/>
                    <a:pt x="189474" y="395672"/>
                    <a:pt x="197888" y="395675"/>
                  </a:cubicBezTo>
                  <a:cubicBezTo>
                    <a:pt x="206261" y="395702"/>
                    <a:pt x="214435" y="393133"/>
                    <a:pt x="221286" y="388322"/>
                  </a:cubicBezTo>
                  <a:cubicBezTo>
                    <a:pt x="227449" y="383940"/>
                    <a:pt x="232280" y="377939"/>
                    <a:pt x="235245" y="370984"/>
                  </a:cubicBezTo>
                  <a:lnTo>
                    <a:pt x="254060" y="313609"/>
                  </a:lnTo>
                  <a:cubicBezTo>
                    <a:pt x="258661" y="299779"/>
                    <a:pt x="266421" y="287211"/>
                    <a:pt x="276727" y="276905"/>
                  </a:cubicBezTo>
                  <a:cubicBezTo>
                    <a:pt x="287033" y="266599"/>
                    <a:pt x="299599" y="258839"/>
                    <a:pt x="313429" y="254240"/>
                  </a:cubicBezTo>
                  <a:lnTo>
                    <a:pt x="368704" y="236231"/>
                  </a:lnTo>
                  <a:cubicBezTo>
                    <a:pt x="376636" y="233433"/>
                    <a:pt x="383505" y="228244"/>
                    <a:pt x="388362" y="221378"/>
                  </a:cubicBezTo>
                  <a:cubicBezTo>
                    <a:pt x="393221" y="214514"/>
                    <a:pt x="395831" y="206311"/>
                    <a:pt x="395831" y="197900"/>
                  </a:cubicBezTo>
                  <a:cubicBezTo>
                    <a:pt x="395831" y="189489"/>
                    <a:pt x="393221" y="181286"/>
                    <a:pt x="388362" y="174420"/>
                  </a:cubicBezTo>
                  <a:cubicBezTo>
                    <a:pt x="383505" y="167555"/>
                    <a:pt x="376636" y="162365"/>
                    <a:pt x="368704" y="159569"/>
                  </a:cubicBezTo>
                  <a:lnTo>
                    <a:pt x="312379" y="141408"/>
                  </a:lnTo>
                  <a:cubicBezTo>
                    <a:pt x="298578" y="136785"/>
                    <a:pt x="286031" y="129032"/>
                    <a:pt x="275722" y="118757"/>
                  </a:cubicBezTo>
                  <a:cubicBezTo>
                    <a:pt x="265458" y="108489"/>
                    <a:pt x="257709" y="95985"/>
                    <a:pt x="253086" y="82222"/>
                  </a:cubicBezTo>
                  <a:lnTo>
                    <a:pt x="235138" y="26977"/>
                  </a:lnTo>
                  <a:cubicBezTo>
                    <a:pt x="232345" y="19044"/>
                    <a:pt x="227152" y="12176"/>
                    <a:pt x="220281" y="7325"/>
                  </a:cubicBezTo>
                  <a:cubicBezTo>
                    <a:pt x="213380" y="2555"/>
                    <a:pt x="205189" y="0"/>
                    <a:pt x="196800" y="0"/>
                  </a:cubicBezTo>
                  <a:cubicBezTo>
                    <a:pt x="188410" y="0"/>
                    <a:pt x="180220" y="2555"/>
                    <a:pt x="173318" y="7325"/>
                  </a:cubicBezTo>
                  <a:cubicBezTo>
                    <a:pt x="166324" y="12278"/>
                    <a:pt x="161066" y="19308"/>
                    <a:pt x="158294" y="27419"/>
                  </a:cubicBezTo>
                  <a:lnTo>
                    <a:pt x="140133" y="83242"/>
                  </a:lnTo>
                  <a:cubicBezTo>
                    <a:pt x="135564" y="96530"/>
                    <a:pt x="128079" y="108629"/>
                    <a:pt x="118227" y="118650"/>
                  </a:cubicBezTo>
                  <a:cubicBezTo>
                    <a:pt x="108159" y="128861"/>
                    <a:pt x="95884" y="136631"/>
                    <a:pt x="82347" y="141362"/>
                  </a:cubicBezTo>
                  <a:lnTo>
                    <a:pt x="27134" y="159295"/>
                  </a:lnTo>
                  <a:cubicBezTo>
                    <a:pt x="21207" y="161385"/>
                    <a:pt x="15845" y="164822"/>
                    <a:pt x="11470" y="169334"/>
                  </a:cubicBezTo>
                  <a:cubicBezTo>
                    <a:pt x="7094" y="173846"/>
                    <a:pt x="3825" y="179311"/>
                    <a:pt x="1917" y="185300"/>
                  </a:cubicBezTo>
                  <a:cubicBezTo>
                    <a:pt x="10" y="191289"/>
                    <a:pt x="-483" y="197638"/>
                    <a:pt x="477" y="203849"/>
                  </a:cubicBezTo>
                  <a:cubicBezTo>
                    <a:pt x="1437" y="210062"/>
                    <a:pt x="3824" y="215965"/>
                    <a:pt x="7451" y="221100"/>
                  </a:cubicBezTo>
                  <a:cubicBezTo>
                    <a:pt x="12412" y="228099"/>
                    <a:pt x="19454" y="233357"/>
                    <a:pt x="27575" y="236125"/>
                  </a:cubicBezTo>
                  <a:lnTo>
                    <a:pt x="82195" y="253859"/>
                  </a:lnTo>
                  <a:cubicBezTo>
                    <a:pt x="96031" y="258493"/>
                    <a:pt x="108600" y="266278"/>
                    <a:pt x="118912" y="276602"/>
                  </a:cubicBezTo>
                  <a:cubicBezTo>
                    <a:pt x="121672" y="279379"/>
                    <a:pt x="124260" y="282323"/>
                    <a:pt x="126660" y="285416"/>
                  </a:cubicBezTo>
                  <a:cubicBezTo>
                    <a:pt x="133196" y="293818"/>
                    <a:pt x="138247" y="303276"/>
                    <a:pt x="141594" y="313380"/>
                  </a:cubicBezTo>
                  <a:lnTo>
                    <a:pt x="159542" y="368533"/>
                  </a:lnTo>
                  <a:cubicBezTo>
                    <a:pt x="162341" y="376467"/>
                    <a:pt x="167532" y="383339"/>
                    <a:pt x="174401" y="388199"/>
                  </a:cubicBezTo>
                  <a:close/>
                  <a:moveTo>
                    <a:pt x="409113" y="527223"/>
                  </a:moveTo>
                  <a:cubicBezTo>
                    <a:pt x="414115" y="530767"/>
                    <a:pt x="420093" y="532673"/>
                    <a:pt x="426223" y="532681"/>
                  </a:cubicBezTo>
                  <a:lnTo>
                    <a:pt x="426299" y="532726"/>
                  </a:lnTo>
                  <a:cubicBezTo>
                    <a:pt x="432507" y="532723"/>
                    <a:pt x="438557" y="530772"/>
                    <a:pt x="443594" y="527144"/>
                  </a:cubicBezTo>
                  <a:cubicBezTo>
                    <a:pt x="448631" y="523516"/>
                    <a:pt x="452400" y="518397"/>
                    <a:pt x="454370" y="512510"/>
                  </a:cubicBezTo>
                  <a:lnTo>
                    <a:pt x="463032" y="485870"/>
                  </a:lnTo>
                  <a:cubicBezTo>
                    <a:pt x="464822" y="480544"/>
                    <a:pt x="467812" y="475702"/>
                    <a:pt x="471770" y="471713"/>
                  </a:cubicBezTo>
                  <a:cubicBezTo>
                    <a:pt x="475729" y="467763"/>
                    <a:pt x="480549" y="464784"/>
                    <a:pt x="485851" y="463006"/>
                  </a:cubicBezTo>
                  <a:lnTo>
                    <a:pt x="513100" y="454146"/>
                  </a:lnTo>
                  <a:cubicBezTo>
                    <a:pt x="517417" y="452621"/>
                    <a:pt x="521323" y="450117"/>
                    <a:pt x="524509" y="446828"/>
                  </a:cubicBezTo>
                  <a:cubicBezTo>
                    <a:pt x="527695" y="443539"/>
                    <a:pt x="530075" y="439556"/>
                    <a:pt x="531462" y="435192"/>
                  </a:cubicBezTo>
                  <a:cubicBezTo>
                    <a:pt x="532848" y="430829"/>
                    <a:pt x="533205" y="426203"/>
                    <a:pt x="532501" y="421677"/>
                  </a:cubicBezTo>
                  <a:cubicBezTo>
                    <a:pt x="531798" y="417153"/>
                    <a:pt x="530055" y="412854"/>
                    <a:pt x="527409" y="409117"/>
                  </a:cubicBezTo>
                  <a:cubicBezTo>
                    <a:pt x="523648" y="403853"/>
                    <a:pt x="518279" y="399953"/>
                    <a:pt x="512110" y="398004"/>
                  </a:cubicBezTo>
                  <a:lnTo>
                    <a:pt x="485364" y="389342"/>
                  </a:lnTo>
                  <a:cubicBezTo>
                    <a:pt x="480048" y="387566"/>
                    <a:pt x="475218" y="384579"/>
                    <a:pt x="471255" y="380615"/>
                  </a:cubicBezTo>
                  <a:cubicBezTo>
                    <a:pt x="467293" y="376653"/>
                    <a:pt x="464304" y="371822"/>
                    <a:pt x="462529" y="366508"/>
                  </a:cubicBezTo>
                  <a:lnTo>
                    <a:pt x="453670" y="339274"/>
                  </a:lnTo>
                  <a:cubicBezTo>
                    <a:pt x="451642" y="333500"/>
                    <a:pt x="447864" y="328503"/>
                    <a:pt x="442862" y="324980"/>
                  </a:cubicBezTo>
                  <a:cubicBezTo>
                    <a:pt x="439092" y="322307"/>
                    <a:pt x="434749" y="320555"/>
                    <a:pt x="430181" y="319862"/>
                  </a:cubicBezTo>
                  <a:cubicBezTo>
                    <a:pt x="425613" y="319170"/>
                    <a:pt x="420945" y="319555"/>
                    <a:pt x="416553" y="320989"/>
                  </a:cubicBezTo>
                  <a:cubicBezTo>
                    <a:pt x="412160" y="322421"/>
                    <a:pt x="408164" y="324863"/>
                    <a:pt x="404885" y="328118"/>
                  </a:cubicBezTo>
                  <a:cubicBezTo>
                    <a:pt x="401605" y="331372"/>
                    <a:pt x="399132" y="335350"/>
                    <a:pt x="397665" y="339731"/>
                  </a:cubicBezTo>
                  <a:lnTo>
                    <a:pt x="388958" y="366478"/>
                  </a:lnTo>
                  <a:cubicBezTo>
                    <a:pt x="387233" y="371711"/>
                    <a:pt x="384336" y="376482"/>
                    <a:pt x="380486" y="380426"/>
                  </a:cubicBezTo>
                  <a:cubicBezTo>
                    <a:pt x="376638" y="384371"/>
                    <a:pt x="371938" y="387383"/>
                    <a:pt x="366747" y="389236"/>
                  </a:cubicBezTo>
                  <a:lnTo>
                    <a:pt x="339483" y="398096"/>
                  </a:lnTo>
                  <a:cubicBezTo>
                    <a:pt x="333668" y="400143"/>
                    <a:pt x="328639" y="403958"/>
                    <a:pt x="325096" y="409003"/>
                  </a:cubicBezTo>
                  <a:cubicBezTo>
                    <a:pt x="321554" y="414049"/>
                    <a:pt x="319677" y="420074"/>
                    <a:pt x="319726" y="426240"/>
                  </a:cubicBezTo>
                  <a:cubicBezTo>
                    <a:pt x="319774" y="432405"/>
                    <a:pt x="321747" y="438399"/>
                    <a:pt x="325367" y="443390"/>
                  </a:cubicBezTo>
                  <a:cubicBezTo>
                    <a:pt x="328989" y="448378"/>
                    <a:pt x="334078" y="452112"/>
                    <a:pt x="339925" y="454070"/>
                  </a:cubicBezTo>
                  <a:lnTo>
                    <a:pt x="366595" y="462747"/>
                  </a:lnTo>
                  <a:cubicBezTo>
                    <a:pt x="371923" y="464525"/>
                    <a:pt x="376762" y="467524"/>
                    <a:pt x="380728" y="471505"/>
                  </a:cubicBezTo>
                  <a:cubicBezTo>
                    <a:pt x="384692" y="475485"/>
                    <a:pt x="387671" y="480335"/>
                    <a:pt x="389429" y="485672"/>
                  </a:cubicBezTo>
                  <a:lnTo>
                    <a:pt x="398289" y="512891"/>
                  </a:lnTo>
                  <a:cubicBezTo>
                    <a:pt x="400329" y="518671"/>
                    <a:pt x="404109" y="523679"/>
                    <a:pt x="409113" y="527223"/>
                  </a:cubicBezTo>
                  <a:close/>
                </a:path>
              </a:pathLst>
            </a:custGeom>
            <a:solidFill>
              <a:schemeClr val="bg1"/>
            </a:solidFill>
            <a:effectLst/>
          </p:spPr>
          <p:txBody>
            <a:bodyPr wrap="square" lIns="91440" tIns="45720" rIns="9144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Semibold"/>
              </a:endParaRPr>
            </a:p>
          </p:txBody>
        </p:sp>
      </p:grpSp>
    </p:spTree>
    <p:extLst>
      <p:ext uri="{BB962C8B-B14F-4D97-AF65-F5344CB8AC3E}">
        <p14:creationId xmlns:p14="http://schemas.microsoft.com/office/powerpoint/2010/main" val="2365412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6E894E-0A38-05D4-A960-75E3E0325BF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BD14340-8398-26C8-9711-BA11739B19DC}"/>
              </a:ext>
            </a:extLst>
          </p:cNvPr>
          <p:cNvPicPr>
            <a:picLocks noChangeAspect="1"/>
          </p:cNvPicPr>
          <p:nvPr/>
        </p:nvPicPr>
        <p:blipFill>
          <a:blip r:embed="rId2"/>
          <a:stretch>
            <a:fillRect/>
          </a:stretch>
        </p:blipFill>
        <p:spPr>
          <a:xfrm>
            <a:off x="457200" y="1074801"/>
            <a:ext cx="11277600" cy="4708397"/>
          </a:xfrm>
          <a:prstGeom prst="rect">
            <a:avLst/>
          </a:prstGeom>
        </p:spPr>
      </p:pic>
    </p:spTree>
    <p:extLst>
      <p:ext uri="{BB962C8B-B14F-4D97-AF65-F5344CB8AC3E}">
        <p14:creationId xmlns:p14="http://schemas.microsoft.com/office/powerpoint/2010/main" val="1844460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50380885-0D20-742B-D785-083E14BF1298}"/>
              </a:ext>
            </a:extLst>
          </p:cNvPr>
          <p:cNvSpPr txBox="1"/>
          <p:nvPr/>
        </p:nvSpPr>
        <p:spPr>
          <a:xfrm>
            <a:off x="660041" y="2767106"/>
            <a:ext cx="2880828" cy="3071906"/>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4000" kern="1200" dirty="0" err="1">
                <a:solidFill>
                  <a:srgbClr val="FFFFFF"/>
                </a:solidFill>
                <a:latin typeface="+mj-lt"/>
                <a:ea typeface="+mj-ea"/>
                <a:cs typeface="+mj-cs"/>
              </a:rPr>
              <a:t>.net</a:t>
            </a:r>
            <a:r>
              <a:rPr lang="en-US" sz="4000" kern="1200" dirty="0">
                <a:solidFill>
                  <a:srgbClr val="FFFFFF"/>
                </a:solidFill>
                <a:latin typeface="+mj-lt"/>
                <a:ea typeface="+mj-ea"/>
                <a:cs typeface="+mj-cs"/>
              </a:rPr>
              <a:t> is open source</a:t>
            </a:r>
          </a:p>
        </p:txBody>
      </p:sp>
      <p:pic>
        <p:nvPicPr>
          <p:cNvPr id="3" name="Picture 2">
            <a:extLst>
              <a:ext uri="{FF2B5EF4-FFF2-40B4-BE49-F238E27FC236}">
                <a16:creationId xmlns:a16="http://schemas.microsoft.com/office/drawing/2014/main" id="{47C039F8-527C-97F1-A41D-0F5105CC479D}"/>
              </a:ext>
            </a:extLst>
          </p:cNvPr>
          <p:cNvPicPr>
            <a:picLocks noChangeAspect="1"/>
          </p:cNvPicPr>
          <p:nvPr/>
        </p:nvPicPr>
        <p:blipFill>
          <a:blip r:embed="rId2"/>
          <a:stretch>
            <a:fillRect/>
          </a:stretch>
        </p:blipFill>
        <p:spPr>
          <a:xfrm>
            <a:off x="4495807" y="2598413"/>
            <a:ext cx="7225748" cy="3414165"/>
          </a:xfrm>
          <a:prstGeom prst="rect">
            <a:avLst/>
          </a:prstGeom>
        </p:spPr>
      </p:pic>
      <p:sp>
        <p:nvSpPr>
          <p:cNvPr id="6" name="TextBox 5">
            <a:extLst>
              <a:ext uri="{FF2B5EF4-FFF2-40B4-BE49-F238E27FC236}">
                <a16:creationId xmlns:a16="http://schemas.microsoft.com/office/drawing/2014/main" id="{0A307271-6D1E-3C50-CD1F-E9EDFA1BED8A}"/>
              </a:ext>
            </a:extLst>
          </p:cNvPr>
          <p:cNvSpPr txBox="1"/>
          <p:nvPr/>
        </p:nvSpPr>
        <p:spPr>
          <a:xfrm>
            <a:off x="4495807" y="929875"/>
            <a:ext cx="6096000" cy="369332"/>
          </a:xfrm>
          <a:prstGeom prst="rect">
            <a:avLst/>
          </a:prstGeom>
          <a:noFill/>
        </p:spPr>
        <p:txBody>
          <a:bodyPr wrap="square">
            <a:spAutoFit/>
          </a:bodyPr>
          <a:lstStyle/>
          <a:p>
            <a:r>
              <a:rPr lang="en-IL" dirty="0"/>
              <a:t>https://source.dot.net/</a:t>
            </a:r>
          </a:p>
        </p:txBody>
      </p:sp>
      <p:sp>
        <p:nvSpPr>
          <p:cNvPr id="8" name="TextBox 7">
            <a:extLst>
              <a:ext uri="{FF2B5EF4-FFF2-40B4-BE49-F238E27FC236}">
                <a16:creationId xmlns:a16="http://schemas.microsoft.com/office/drawing/2014/main" id="{84375FA3-96EB-0610-1877-B2B3B763F33E}"/>
              </a:ext>
            </a:extLst>
          </p:cNvPr>
          <p:cNvSpPr txBox="1"/>
          <p:nvPr/>
        </p:nvSpPr>
        <p:spPr>
          <a:xfrm>
            <a:off x="4494253" y="1394812"/>
            <a:ext cx="6097554" cy="369332"/>
          </a:xfrm>
          <a:prstGeom prst="rect">
            <a:avLst/>
          </a:prstGeom>
          <a:noFill/>
        </p:spPr>
        <p:txBody>
          <a:bodyPr wrap="square">
            <a:spAutoFit/>
          </a:bodyPr>
          <a:lstStyle/>
          <a:p>
            <a:r>
              <a:rPr lang="en-IL" dirty="0"/>
              <a:t>https://github.com/dotnet/aspnetcore</a:t>
            </a:r>
          </a:p>
        </p:txBody>
      </p:sp>
    </p:spTree>
    <p:extLst>
      <p:ext uri="{BB962C8B-B14F-4D97-AF65-F5344CB8AC3E}">
        <p14:creationId xmlns:p14="http://schemas.microsoft.com/office/powerpoint/2010/main" val="3233795795"/>
      </p:ext>
    </p:extLst>
  </p:cSld>
  <p:clrMapOvr>
    <a:masterClrMapping/>
  </p:clrMapOvr>
</p:sld>
</file>

<file path=ppt/theme/theme1.xml><?xml version="1.0" encoding="utf-8"?>
<a:theme xmlns:a="http://schemas.openxmlformats.org/drawingml/2006/main" name="ערכת נושא Office">
  <a:themeElements>
    <a:clrScheme name="ערכת נושא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AAAA</Template>
  <TotalTime>4985</TotalTime>
  <Words>2257</Words>
  <Application>Microsoft Office PowerPoint</Application>
  <PresentationFormat>Widescreen</PresentationFormat>
  <Paragraphs>246</Paragraphs>
  <Slides>44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Arial</vt:lpstr>
      <vt:lpstr>Calibri</vt:lpstr>
      <vt:lpstr>Calibri Light</vt:lpstr>
      <vt:lpstr>Open Sans</vt:lpstr>
      <vt:lpstr>Open Sans SemiBold</vt:lpstr>
      <vt:lpstr>Open Sans SemiBold</vt:lpstr>
      <vt:lpstr>Segoe UI</vt:lpstr>
      <vt:lpstr>Segoe UI Semibold</vt:lpstr>
      <vt:lpstr>Segoe UI Variable Text Semibold</vt:lpstr>
      <vt:lpstr>Söhne</vt:lpstr>
      <vt:lpstr>ערכת נושא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9 (Released in November 2020 with .NET 5)</vt:lpstr>
      <vt:lpstr>C# 10 (Released in November 2021 with .NET 6)</vt:lpstr>
      <vt:lpstr>C# 11 (Expected release in November 2022 with .NET 7) </vt:lpstr>
      <vt:lpstr>C# 12 (.NET 8)</vt:lpstr>
      <vt:lpstr>C# 13 (.NET 9)</vt:lpstr>
      <vt:lpstr>.NET Configuration System</vt:lpstr>
      <vt:lpstr>Overview of .NET Configuration System</vt:lpstr>
      <vt:lpstr>Configuration in .NET </vt:lpstr>
      <vt:lpstr>Key Features and Benefits</vt:lpstr>
      <vt:lpstr>Default configuration providers</vt:lpstr>
      <vt:lpstr>Use Minimal API instead of controllers</vt:lpstr>
      <vt:lpstr>What is Monolithic Architecture?</vt:lpstr>
      <vt:lpstr>PowerPoint Presentation</vt:lpstr>
      <vt:lpstr>PowerPoint Presentation</vt:lpstr>
      <vt:lpstr>Limited Technology Flexibility</vt:lpstr>
      <vt:lpstr>Service Discovery in .NET 9 </vt:lpstr>
      <vt:lpstr>Implementing Service Discovery in .NET 9</vt:lpstr>
      <vt:lpstr>Implementing Service Discovery in .NET 9</vt:lpstr>
      <vt:lpstr>Introduction to Resilience in .NET 9</vt:lpstr>
      <vt:lpstr>Retry Policy Automatically retries a failed operation a specified number of times before throwing an exception. </vt:lpstr>
      <vt:lpstr>Circuit Breaker Policy</vt:lpstr>
      <vt:lpstr>New Endpoints Explorer</vt:lpstr>
      <vt:lpstr>Copilot</vt:lpstr>
      <vt:lpstr>PowerPoint Presentation</vt:lpstr>
      <vt:lpstr>Copilot latest features</vt:lpstr>
      <vt:lpstr>PowerPoint Presentation</vt:lpstr>
      <vt:lpstr>PowerPoint Presentation</vt:lpstr>
      <vt:lpstr>Microservices benefits:</vt:lpstr>
      <vt:lpstr>PowerPoint Presentation</vt:lpstr>
      <vt:lpstr>PowerPoint Presentation</vt:lpstr>
      <vt:lpstr>PowerPoint Presentation</vt:lpstr>
      <vt:lpstr>Default starterKit</vt:lpstr>
      <vt:lpstr>AppHost project</vt:lpstr>
      <vt:lpstr>ServiceDefaults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Shay Yossef</dc:creator>
  <cp:lastModifiedBy>Shimon Dahan personal</cp:lastModifiedBy>
  <cp:revision>38</cp:revision>
  <dcterms:created xsi:type="dcterms:W3CDTF">2018-08-16T11:25:45Z</dcterms:created>
  <dcterms:modified xsi:type="dcterms:W3CDTF">2024-11-23T20:47:14Z</dcterms:modified>
</cp:coreProperties>
</file>